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85698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с переходом на юго-западный ночью 2-7, днем 7-12, при грозе порывы 15-18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 smtClean="0"/>
              <a:t>	</a:t>
            </a:r>
            <a:endParaRPr lang="ru-RU" sz="1200" dirty="0" smtClean="0"/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мая до 08 ч. 26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789554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23259</TotalTime>
  <Words>632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3809</cp:revision>
  <cp:lastPrinted>2021-10-18T15:52:53Z</cp:lastPrinted>
  <dcterms:created xsi:type="dcterms:W3CDTF">2018-03-27T06:03:00Z</dcterms:created>
  <dcterms:modified xsi:type="dcterms:W3CDTF">2024-05-24T07:50:44Z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