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64" d="100"/>
          <a:sy n="64" d="100"/>
        </p:scale>
        <p:origin x="66" y="852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D381951-F1EF-4DA1-8BAD-A59A1B429A0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2033397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8AD445-9501-4593-B751-A5839BC0BB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FE97BC-AFED-42A7-A6EE-EEA3DAA4355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A951CB-0211-47D5-BF29-B525E0B137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254F8E-6A9F-4F76-BE78-475DA7D237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65797D-E6BC-4554-8DB6-5A009D282A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5DD09B-AF45-422C-BA44-BD23BD9430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290C9C-1181-466D-BAAD-593719DCDC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7EFA8-C9A9-44B4-A469-BDF9C6A3E78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B71DA8-38AC-4FE6-B91E-3080DF6C176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A3EA41-58DA-4DAA-8F33-E3226435A8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FFEF18-FF59-4BC0-9C27-5BDE4CAEED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D01B805-8B28-4F51-B59B-0A48A67399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145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24 мая 2024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0763" cy="186204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25 мая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24 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25 мая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dirty="0" smtClean="0">
                <a:solidFill>
                  <a:schemeClr val="tx1"/>
                </a:solidFill>
              </a:rPr>
              <a:t>ночью </a:t>
            </a:r>
            <a:r>
              <a:rPr lang="ru-RU" dirty="0">
                <a:solidFill>
                  <a:schemeClr val="tx1"/>
                </a:solidFill>
              </a:rPr>
              <a:t>дождь, гроза. Ветер </a:t>
            </a:r>
            <a:r>
              <a:rPr lang="ru-RU" dirty="0" smtClean="0">
                <a:solidFill>
                  <a:schemeClr val="tx1"/>
                </a:solidFill>
              </a:rPr>
              <a:t>юго-западный </a:t>
            </a:r>
            <a:r>
              <a:rPr lang="ru-RU" dirty="0">
                <a:solidFill>
                  <a:schemeClr val="tx1"/>
                </a:solidFill>
              </a:rPr>
              <a:t>3-8, при грозе порывы 15 м/с. Температура воздуха ночью </a:t>
            </a:r>
            <a:r>
              <a:rPr lang="kk-KZ" dirty="0" smtClean="0">
                <a:solidFill>
                  <a:schemeClr val="tx1"/>
                </a:solidFill>
              </a:rPr>
              <a:t>14-16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20-22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26 мая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25 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26 мая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Облачно, временами дождь. </a:t>
            </a:r>
            <a:r>
              <a:rPr lang="ru-RU" dirty="0">
                <a:solidFill>
                  <a:schemeClr val="tx1"/>
                </a:solidFill>
              </a:rPr>
              <a:t>Ветер северо-западный </a:t>
            </a:r>
            <a:r>
              <a:rPr lang="ru-RU" dirty="0" smtClean="0">
                <a:solidFill>
                  <a:schemeClr val="tx1"/>
                </a:solidFill>
              </a:rPr>
              <a:t>3-8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 smtClean="0">
                <a:solidFill>
                  <a:schemeClr val="tx1"/>
                </a:solidFill>
              </a:rPr>
              <a:t>10-12 </a:t>
            </a:r>
            <a:r>
              <a:rPr lang="kk-KZ" dirty="0">
                <a:solidFill>
                  <a:schemeClr val="tx1"/>
                </a:solidFill>
              </a:rPr>
              <a:t>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25 мая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26 мая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за 24 мая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5040764"/>
              </p:ext>
            </p:extLst>
          </p:nvPr>
        </p:nvGraphicFramePr>
        <p:xfrm>
          <a:off x="4962525" y="4135438"/>
          <a:ext cx="4816475" cy="2030413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4011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Улжабаева Е.Н. </a:t>
            </a:r>
            <a:r>
              <a:rPr lang="ru-RU" altLang="ru-RU" sz="1000" b="1" i="1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19785</TotalTime>
  <Words>776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4625</cp:revision>
  <cp:lastPrinted>2021-07-01T09:11:30Z</cp:lastPrinted>
  <dcterms:created xsi:type="dcterms:W3CDTF">2018-03-27T06:03:00Z</dcterms:created>
  <dcterms:modified xsi:type="dcterms:W3CDTF">2024-05-24T08:16:18Z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