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20409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с переходом на западный 9-14 м/с. Температура воздуха ночью 1-3,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33908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35895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4450</cp:revision>
  <cp:lastPrinted>2021-02-03T11:37:00Z</cp:lastPrinted>
  <dcterms:created xsi:type="dcterms:W3CDTF">2018-03-27T06:03:00Z</dcterms:created>
  <dcterms:modified xsi:type="dcterms:W3CDTF">2024-05-24T09:41:35Z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