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9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796234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45075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 без осадков. Ветер северо-восточный 9-14, днем порывы 15-20 м/с. Температура воздуха ночью 11-13, днем 22-24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15-20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./Догарова.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25961</TotalTime>
  <Words>530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3332</cp:revision>
  <cp:lastPrinted>2021-10-15T03:50:29Z</cp:lastPrinted>
  <dcterms:created xsi:type="dcterms:W3CDTF">2018-03-27T06:03:00Z</dcterms:created>
  <dcterms:modified xsi:type="dcterms:W3CDTF">2024-05-24T07:10:12Z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