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1381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юго-восточный, южный 9-14 м/с. Температура воздуха ночью 9-11, днем 19-21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дождь, гроза, град, шквал. Ветер северо-восточный 9-14, порывы 15-20 м/с. Температура воздуха ночью 6-8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6762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20068</TotalTime>
  <Words>689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3712</cp:revision>
  <cp:lastPrinted>2021-07-01T03:56:27Z</cp:lastPrinted>
  <dcterms:created xsi:type="dcterms:W3CDTF">2018-03-27T06:03:00Z</dcterms:created>
  <dcterms:modified xsi:type="dcterms:W3CDTF">2024-05-23T08:24:45Z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