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30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57863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№144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по 20 ч. 24 мая 2024 г.</a:t>
            </a:r>
            <a:r>
              <a:rPr lang="kk-KZ" sz="1200" dirty="0"/>
              <a:t> </a:t>
            </a:r>
          </a:p>
          <a:p>
            <a:pPr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юго-восточный, южный 9-14 м/с. Температура воздуха ночью 9-11, днем 19-21 тепла.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 25 </a:t>
            </a:r>
            <a:r>
              <a:rPr kumimoji="0" lang="kk-K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мая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2024 г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 20 ч. 24 мая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по 08 ч. 25 мая 2024 г.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сильный дождь, дождь, гроза, град, шквал. Ветер северо-восточный 9-14, порывы 15-20 м/с. Температура воздуха ночью 6-8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387839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18426</TotalTime>
  <Words>643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3621</cp:revision>
  <cp:lastPrinted>2021-07-01T03:56:27Z</cp:lastPrinted>
  <dcterms:created xsi:type="dcterms:W3CDTF">2018-03-27T06:03:00Z</dcterms:created>
  <dcterms:modified xsi:type="dcterms:W3CDTF">2024-05-23T08:28:14Z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