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3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92961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мая 2024 г.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юго-восточный, южный 9-14 м/с. Температура воздуха ночью 14-16, днем 23-25 тепла.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12-14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928310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19084</TotalTime>
  <Words>639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3623</cp:revision>
  <cp:lastPrinted>2021-07-01T03:56:27Z</cp:lastPrinted>
  <dcterms:created xsi:type="dcterms:W3CDTF">2018-03-27T06:03:00Z</dcterms:created>
  <dcterms:modified xsi:type="dcterms:W3CDTF">2024-05-23T08:34:39Z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