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141301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северный 9-14 м/с. Температура воздуха ночью 10-12, днем 19-21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дождь. Ветер северный 9-14 м/с. Температура воздуха ночью 5-7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6224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31665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5228</cp:revision>
  <cp:lastPrinted>2021-11-30T05:55:24Z</cp:lastPrinted>
  <dcterms:created xsi:type="dcterms:W3CDTF">2018-03-27T06:03:00Z</dcterms:created>
  <dcterms:modified xsi:type="dcterms:W3CDTF">2024-05-23T07:15:16Z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