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294330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и утром осадки (преимущественно дождь). Ветер 7-12 м/с. Температура воздуха ночью 3-5, днем 8-10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мая по 08 ч. 25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3-5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83088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19435</TotalTime>
  <Words>616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3181</cp:revision>
  <cp:lastPrinted>2021-07-01T03:56:27Z</cp:lastPrinted>
  <dcterms:created xsi:type="dcterms:W3CDTF">2018-03-27T06:03:00Z</dcterms:created>
  <dcterms:modified xsi:type="dcterms:W3CDTF">2024-05-23T07:42:32Z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