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279367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мая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северо-восточный, северный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2-4, днем 10-12 тепла.</a:t>
            </a: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мая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5573853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мая, ночью 25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Казиева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22227</TotalTime>
  <Words>587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3819</cp:revision>
  <cp:lastPrinted>2021-07-01T03:56:27Z</cp:lastPrinted>
  <dcterms:created xsi:type="dcterms:W3CDTF">2018-03-27T06:03:00Z</dcterms:created>
  <dcterms:modified xsi:type="dcterms:W3CDTF">2024-05-23T08:17:39Z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