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152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953961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№144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267256"/>
              </p:ext>
            </p:extLst>
          </p:nvPr>
        </p:nvGraphicFramePr>
        <p:xfrm>
          <a:off x="4989512" y="4393086"/>
          <a:ext cx="4747702" cy="21010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849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8768"/>
            <a:ext cx="4759889" cy="221086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мая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без осадков. Ветер северо-восточный 9-14, днем порывы 18 м/с. Температура воздуха ночью 3-5, днем 15-17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мая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северо-восточный 9-14 м/с. Температура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воздуха 2-4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25335</TotalTime>
  <Words>628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4569</cp:revision>
  <cp:lastPrinted>2021-07-01T03:56:27Z</cp:lastPrinted>
  <dcterms:created xsi:type="dcterms:W3CDTF">2018-03-27T06:03:00Z</dcterms:created>
  <dcterms:modified xsi:type="dcterms:W3CDTF">2024-05-23T07:02:52Z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