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 varScale="1">
        <p:scale>
          <a:sx n="73" d="100"/>
          <a:sy n="73" d="100"/>
        </p:scale>
        <p:origin x="30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85208096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мая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24 мая 2024 г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23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24 мая 2024 г. 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днем небольшой дождь. Ветер юго-восточный с переходом на юго-западный 9-14 м/с. Температура воздуха ночью 10-12, днем 19-21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25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  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       с 20 ч. 24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25 мая 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Переменная облачность, ночью осадки (</a:t>
            </a:r>
            <a:r>
              <a:rPr lang="ru-RU" sz="1200" b="0" i="0" dirty="0">
                <a:effectLst/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дождь с переходом в снег), днем дождь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1200" b="0" i="0" dirty="0">
                <a:effectLst/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северный, северо-западный 9-14, порывы 15-20 м/с. 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Ветер северо-восточный 9-14 м/с. Температура воздуха ночью 11-13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79001" y="2502548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23 мая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0118136"/>
              </p:ext>
            </p:extLst>
          </p:nvPr>
        </p:nvGraphicFramePr>
        <p:xfrm>
          <a:off x="5097016" y="4460267"/>
          <a:ext cx="4687289" cy="11608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21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7053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77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77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Жайнакова З.Ж.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794933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19063</TotalTime>
  <Words>629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 Kazgidromet</cp:lastModifiedBy>
  <cp:revision>3609</cp:revision>
  <cp:lastPrinted>2021-07-01T03:56:27Z</cp:lastPrinted>
  <dcterms:created xsi:type="dcterms:W3CDTF">2018-03-27T06:03:00Z</dcterms:created>
  <dcterms:modified xsi:type="dcterms:W3CDTF">2024-05-23T08:48:35Z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