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82044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r>
              <a:rPr lang="kk-KZ" sz="1200" dirty="0"/>
              <a:t>	</a:t>
            </a:r>
            <a:endParaRPr lang="ru-RU" sz="1200" dirty="0" smtClean="0"/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мая до 08 ч. 25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0907405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23254</TotalTime>
  <Words>616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3805</cp:revision>
  <cp:lastPrinted>2021-10-18T15:52:53Z</cp:lastPrinted>
  <dcterms:created xsi:type="dcterms:W3CDTF">2018-03-27T06:03:00Z</dcterms:created>
  <dcterms:modified xsi:type="dcterms:W3CDTF">2024-05-23T07:21:27Z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