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64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132800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22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23</a:t>
            </a:r>
            <a:r>
              <a:rPr lang="kk-KZ" altLang="ru-RU" sz="1200" b="1" dirty="0" smtClean="0">
                <a:latin typeface="Times New Roman" panose="02020603050405020304" pitchFamily="18" charset="0"/>
                <a:cs typeface="Times New Roman" panose="02020603050405020304" pitchFamily="18" charset="0"/>
              </a:rPr>
              <a:t>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 </a:t>
            </a:r>
            <a:r>
              <a:rPr lang="kk-KZ" sz="1200" dirty="0" smtClean="0">
                <a:solidFill>
                  <a:prstClr val="black"/>
                </a:solidFill>
                <a:latin typeface="Times New Roman" panose="02020603050405020304" pitchFamily="18" charset="0"/>
                <a:ea typeface="Calibri" panose="020F0502020204030204" pitchFamily="34" charset="0"/>
              </a:rPr>
              <a:t>күндіз</a:t>
            </a:r>
            <a:r>
              <a:rPr lang="kk-KZ" sz="1200" dirty="0" smtClean="0">
                <a:solidFill>
                  <a:prstClr val="black"/>
                </a:solidFill>
                <a:latin typeface="Times New Roman" pitchFamily="18" charset="0"/>
                <a:cs typeface="Times New Roman" pitchFamily="18" charset="0"/>
              </a:rPr>
              <a:t> жаңбыр, найзағай.</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a:t>
            </a:r>
            <a:r>
              <a:rPr lang="ru-RU" sz="1200" dirty="0" err="1" smtClean="0">
                <a:solidFill>
                  <a:prstClr val="black"/>
                </a:solidFill>
                <a:latin typeface="Times New Roman" pitchFamily="18" charset="0"/>
                <a:cs typeface="Times New Roman" pitchFamily="18" charset="0"/>
              </a:rPr>
              <a:t>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соғатын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солтүстік-батысқа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ауысады</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түнде 2-7, күндіз 5-10, найзайғай кезінде екпіні 15</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just">
              <a:spcBef>
                <a:spcPts val="0"/>
              </a:spcBef>
              <a:defRPr/>
            </a:pPr>
            <a:endParaRPr lang="kk-KZ" sz="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23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24 </a:t>
            </a:r>
            <a:r>
              <a:rPr lang="" sz="1200" b="1" dirty="0">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49171144"/>
              </p:ext>
            </p:extLst>
          </p:nvPr>
        </p:nvGraphicFramePr>
        <p:xfrm>
          <a:off x="4935976" y="4118604"/>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719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19023</TotalTime>
  <Words>579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3569</cp:revision>
  <cp:lastPrinted>2021-07-01T03:56:27Z</cp:lastPrinted>
  <dcterms:created xsi:type="dcterms:W3CDTF">2018-03-27T06:03:00Z</dcterms:created>
  <dcterms:modified xsi:type="dcterms:W3CDTF">2024-05-22T08:08:22Z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