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856373215"/>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43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364426187"/>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22 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23</a:t>
            </a:r>
            <a:r>
              <a:rPr lang="kk-KZ" altLang="ru-RU" sz="1200" b="1" dirty="0" smtClean="0">
                <a:latin typeface="Times New Roman" pitchFamily="18" charset="0"/>
                <a:cs typeface="Times New Roman" pitchFamily="18" charset="0"/>
              </a:rPr>
              <a:t> мамырға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таңертең және күндіз өткінші жаңбыр, найзағай, дауыл болады.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8-13, найзағай кезінде екпіні 15-20 м/с. Ауа температурасы түнде 14-16, </a:t>
            </a:r>
            <a:r>
              <a:rPr lang="kk-KZ" sz="1100" smtClean="0">
                <a:latin typeface="Times New Roman" pitchFamily="18" charset="0"/>
                <a:cs typeface="Times New Roman" pitchFamily="18" charset="0"/>
              </a:rPr>
              <a:t>күндіз </a:t>
            </a:r>
            <a:r>
              <a:rPr lang="kk-KZ" sz="1100" smtClean="0">
                <a:latin typeface="Times New Roman" pitchFamily="18" charset="0"/>
                <a:cs typeface="Times New Roman" pitchFamily="18" charset="0"/>
              </a:rPr>
              <a:t>26-28 </a:t>
            </a:r>
            <a:r>
              <a:rPr lang="kk-KZ" sz="1100" dirty="0" smtClean="0">
                <a:latin typeface="Times New Roman" pitchFamily="18" charset="0"/>
                <a:cs typeface="Times New Roman" pitchFamily="18" charset="0"/>
              </a:rPr>
              <a:t>градус жылы болады.</a:t>
            </a: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мамырға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23</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24</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мамырға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өткінші жаңбыр, найзағай, дауыл болады.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8-13, найзағай кезінде екпіні 15-20 м/с. Ауа температурасы  14-16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285992"/>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23</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мамырда</a:t>
            </a:r>
            <a:r>
              <a:rPr lang="ru-RU" sz="1100" dirty="0" smtClean="0">
                <a:solidFill>
                  <a:schemeClr val="tx1"/>
                </a:solidFill>
                <a:latin typeface="Times New Roman" panose="02020603050405020304" pitchFamily="18" charset="0"/>
                <a:cs typeface="Times New Roman" panose="02020603050405020304" pitchFamily="18" charset="0"/>
              </a:rPr>
              <a:t>, 24 </a:t>
            </a:r>
            <a:r>
              <a:rPr lang="ru-RU" sz="1100" dirty="0" err="1" smtClean="0">
                <a:solidFill>
                  <a:schemeClr val="tx1"/>
                </a:solidFill>
                <a:latin typeface="Times New Roman" panose="02020603050405020304" pitchFamily="18" charset="0"/>
                <a:cs typeface="Times New Roman" panose="02020603050405020304" pitchFamily="18" charset="0"/>
              </a:rPr>
              <a:t>мамырға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13702</TotalTime>
  <Words>599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3239</cp:revision>
  <cp:lastPrinted>2021-07-01T03:56:27Z</cp:lastPrinted>
  <dcterms:created xsi:type="dcterms:W3CDTF">2018-03-27T06:03:00Z</dcterms:created>
  <dcterms:modified xsi:type="dcterms:W3CDTF">2024-05-22T07:42:13Z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