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4" d="100"/>
          <a:sy n="114" d="100"/>
        </p:scale>
        <p:origin x="193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323669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143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23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7-9,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20-22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657799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1.448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1.088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panose="020F0502020204030204" pitchFamily="34"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19693</TotalTime>
  <Words>666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3746</cp:revision>
  <cp:lastPrinted>2021-07-01T07:38:07Z</cp:lastPrinted>
  <dcterms:created xsi:type="dcterms:W3CDTF">2018-03-27T06:03:00Z</dcterms:created>
  <dcterms:modified xsi:type="dcterms:W3CDTF">2024-05-22T08:22:47Z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