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327554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22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506808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23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a:t>
            </a:r>
            <a:r>
              <a:rPr lang="kk-KZ" sz="1100" dirty="0">
                <a:latin typeface="Times New Roman" panose="02020603050405020304" pitchFamily="18" charset="0"/>
                <a:ea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9-14 м/с. Ауа температурасы түнде 9-11, күндіз 22-24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23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24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өшпелі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9-11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23 мамырда, түнде 24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29541</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5048</cp:revision>
  <cp:lastPrinted>2023-01-16T10:13:34Z</cp:lastPrinted>
  <dcterms:created xsi:type="dcterms:W3CDTF">2018-03-27T06:03:00Z</dcterms:created>
  <dcterms:modified xsi:type="dcterms:W3CDTF">2024-05-22T06:57:27Z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