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4" d="100"/>
          <a:sy n="114" d="100"/>
        </p:scale>
        <p:origin x="193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826582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23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22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аздаған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8-10,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20-22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24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77800" algn="just"/>
            <a:endParaRPr lang="ru-RU" altLang="ru-RU" sz="1200" dirty="0" err="1">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0624" y="244121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1716308"/>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789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772416"/>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18413</TotalTime>
  <Words>629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3667</cp:revision>
  <cp:lastPrinted>2021-07-01T03:56:27Z</cp:lastPrinted>
  <dcterms:created xsi:type="dcterms:W3CDTF">2018-03-27T06:03:00Z</dcterms:created>
  <dcterms:modified xsi:type="dcterms:W3CDTF">2024-05-22T08:22:23Z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