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533810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cs typeface="Times New Roman" pitchFamily="18" charset="0"/>
              </a:rPr>
              <a:t>түстік-батысқа ауысада, күші түнде 2-7, күндіз 5-10, найзайғай кезінде екпіні 15</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24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2-7</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134604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18890</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3506</cp:revision>
  <cp:lastPrinted>2021-07-01T03:56:27Z</cp:lastPrinted>
  <dcterms:created xsi:type="dcterms:W3CDTF">2018-03-27T06:03:00Z</dcterms:created>
  <dcterms:modified xsi:type="dcterms:W3CDTF">2024-05-22T08:03:53Z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