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110" d="100"/>
          <a:sy n="110" d="100"/>
        </p:scale>
        <p:origin x="207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890988"/>
              </p:ext>
            </p:extLst>
          </p:nvPr>
        </p:nvGraphicFramePr>
        <p:xfrm>
          <a:off x="307975" y="302097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№143</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692527" y="160994"/>
            <a:ext cx="500868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a:solidFill>
                  <a:srgbClr val="000000"/>
                </a:solidFill>
                <a:latin typeface="Times New Roman" panose="02020603050405020304" pitchFamily="18" charset="0"/>
                <a:cs typeface="Times New Roman" panose="02020603050405020304" pitchFamily="18" charset="0"/>
              </a:rPr>
              <a:t>23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22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аздаған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жаңбыр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11-13,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23-25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en-US" sz="1200" dirty="0">
              <a:latin typeface="Times New Roman" panose="02020603050405020304" pitchFamily="18" charset="0"/>
              <a:cs typeface="Times New Roman" panose="02020603050405020304" pitchFamily="18" charset="0"/>
            </a:endParaRP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24 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23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24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12-14</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6" y="2499273"/>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62874795"/>
              </p:ext>
            </p:extLst>
          </p:nvPr>
        </p:nvGraphicFramePr>
        <p:xfrm>
          <a:off x="4931344" y="4337288"/>
          <a:ext cx="4781606" cy="115768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3878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99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6024">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Майған А.Т./Кириллова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09331"/>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19118</TotalTime>
  <Words>603</Words>
  <Application>Microsoft Office PowerPoint</Application>
  <PresentationFormat>Лист A4 (210x297 мм)</PresentationFormat>
  <Paragraphs>87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 Kazgidromet</cp:lastModifiedBy>
  <cp:revision>3665</cp:revision>
  <cp:lastPrinted>2021-07-01T07:38:07Z</cp:lastPrinted>
  <dcterms:created xsi:type="dcterms:W3CDTF">2018-03-27T06:03:00Z</dcterms:created>
  <dcterms:modified xsi:type="dcterms:W3CDTF">2024-05-22T08:24:40Z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