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844128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kk-KZ" sz="1200" dirty="0"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түстік-шы</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-12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мамыр</a:t>
            </a:r>
          </a:p>
          <a:p>
            <a:pPr algn="ct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олтүстіктен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745604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20037</TotalTime>
  <Words>579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3814</cp:revision>
  <cp:lastPrinted>2021-07-01T07:38:07Z</cp:lastPrinted>
  <dcterms:created xsi:type="dcterms:W3CDTF">2018-03-27T06:03:00Z</dcterms:created>
  <dcterms:modified xsi:type="dcterms:W3CDTF">2024-05-22T08:00:52Z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