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38"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25569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23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жел соғады, күші 5-10 м/с. Ауа температурасы түнде 9-11, күндіз 22-24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24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 Көшпелі бұлтты</a:t>
            </a:r>
            <a:r>
              <a:rPr lang="kk-KZ" sz="1200" dirty="0">
                <a:latin typeface="Times New Roman" pitchFamily="18" charset="0"/>
                <a:cs typeface="Times New Roman" pitchFamily="18" charset="0"/>
                <a:sym typeface="+mn-ea"/>
              </a:rPr>
              <a:t>, </a:t>
            </a:r>
            <a:r>
              <a:rPr lang="kk-KZ" altLang="ru-RU" sz="1200">
                <a:latin typeface="Times New Roman" panose="02020603050405020304" pitchFamily="18" charset="0"/>
                <a:cs typeface="Times New Roman" panose="02020603050405020304" pitchFamily="18" charset="0"/>
              </a:rPr>
              <a:t>жауын-шашынсыз.</a:t>
            </a:r>
            <a:r>
              <a:rPr lang="kk-KZ" altLang="ru-RU" sz="1200" dirty="0">
                <a:latin typeface="Times New Roman" pitchFamily="18" charset="0"/>
                <a:cs typeface="Times New Roman" pitchFamily="18" charset="0"/>
                <a:sym typeface="+mn-ea"/>
              </a:rPr>
              <a:t> </a:t>
            </a:r>
            <a:r>
              <a:rPr lang="kk-KZ" altLang="ru-RU" sz="1200">
                <a:latin typeface="Times New Roman" pitchFamily="18" charset="0"/>
                <a:cs typeface="Times New Roman" pitchFamily="18" charset="0"/>
                <a:sym typeface="+mn-ea"/>
              </a:rPr>
              <a:t>С</a:t>
            </a:r>
            <a:r>
              <a:rPr lang="kk-KZ" sz="1200">
                <a:latin typeface="Times New Roman" pitchFamily="18" charset="0"/>
                <a:cs typeface="Times New Roman" pitchFamily="18" charset="0"/>
                <a:sym typeface="+mn-ea"/>
              </a:rPr>
              <a:t>олтүстік-шығыстан </a:t>
            </a:r>
            <a:r>
              <a:rPr lang="kk-KZ" sz="1200" dirty="0">
                <a:latin typeface="Times New Roman" pitchFamily="18" charset="0"/>
                <a:cs typeface="Times New Roman" pitchFamily="18" charset="0"/>
                <a:sym typeface="+mn-ea"/>
              </a:rPr>
              <a:t>жел соғады, күші 9-14 м/с.  Ауа температурасы түнде 11-13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1081975"/>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05340"/>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18939</TotalTime>
  <Words>566</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3624</cp:revision>
  <cp:lastPrinted>2021-07-01T07:38:07Z</cp:lastPrinted>
  <dcterms:created xsi:type="dcterms:W3CDTF">2018-03-27T06:03:00Z</dcterms:created>
  <dcterms:modified xsi:type="dcterms:W3CDTF">2024-05-22T08:18:58Z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