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0" d="100"/>
          <a:sy n="120" d="100"/>
        </p:scale>
        <p:origin x="2364" y="5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390384814"/>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517324079"/>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2140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0,158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,250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мамыр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53000" y="131763"/>
            <a:ext cx="4668838"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мамыр</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smtClean="0">
                <a:latin typeface="Times New Roman" pitchFamily="18" charset="0"/>
                <a:cs typeface="Times New Roman" pitchFamily="18" charset="0"/>
              </a:rPr>
              <a:t>мамы</a:t>
            </a:r>
            <a:r>
              <a:rPr lang="kk-KZ" altLang="ru-RU" sz="1200" b="1" dirty="0" smtClean="0">
                <a:latin typeface="Times New Roman" pitchFamily="18" charset="0"/>
                <a:cs typeface="Times New Roman" pitchFamily="18" charset="0"/>
              </a:rPr>
              <a:t>р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Ауыспалы бұлтты</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Оңтүстік-батыс, оңтүстіктен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түнде 0-5, күндіз 6-11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11-13,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26-28 </a:t>
            </a:r>
            <a:r>
              <a:rPr lang="kk-KZ" sz="1200" kern="1400" dirty="0">
                <a:solidFill>
                  <a:srgbClr val="000000"/>
                </a:solidFill>
                <a:latin typeface="Times New Roman"/>
                <a:ea typeface="Times New Roman"/>
              </a:rPr>
              <a:t>жылы.</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солтүстік-шығыстан </a:t>
            </a:r>
            <a:r>
              <a:rPr lang="kk-KZ" altLang="ru-RU" sz="1200" dirty="0" smtClean="0">
                <a:solidFill>
                  <a:srgbClr val="000000"/>
                </a:solidFill>
                <a:latin typeface="Times New Roman" pitchFamily="18" charset="0"/>
                <a:cs typeface="Times New Roman" pitchFamily="18" charset="0"/>
              </a:rPr>
              <a:t>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2-7</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12-14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58303"/>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21024</TotalTime>
  <Words>584</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3663</cp:revision>
  <cp:lastPrinted>2023-02-06T06:57:51Z</cp:lastPrinted>
  <dcterms:created xsi:type="dcterms:W3CDTF">2018-03-27T06:03:00Z</dcterms:created>
  <dcterms:modified xsi:type="dcterms:W3CDTF">2024-05-22T07:26:54Z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