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7599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22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Батыстан жел соғады, күші 9-14 м/с. Ауа температурасы түнде 8-10, күндіз 19-21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itchFamily="18" charset="0"/>
                <a:cs typeface="Times New Roman" pitchFamily="18" charset="0"/>
                <a:sym typeface="+mn-ea"/>
              </a:rPr>
              <a:t> Б</a:t>
            </a:r>
            <a:r>
              <a:rPr lang="kk-KZ" sz="1200" dirty="0">
                <a:latin typeface="Times New Roman" pitchFamily="18" charset="0"/>
                <a:cs typeface="Times New Roman" pitchFamily="18" charset="0"/>
                <a:sym typeface="+mn-ea"/>
              </a:rPr>
              <a:t>атыстан соғатын жел солтүстік-шығысқа аусыады, күші 9-14 м/с.  Ауа температурасы түнде 7-9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820972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18939</TotalTime>
  <Words>570</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3621</cp:revision>
  <cp:lastPrinted>2021-07-01T07:38:07Z</cp:lastPrinted>
  <dcterms:created xsi:type="dcterms:W3CDTF">2018-03-27T06:03:00Z</dcterms:created>
  <dcterms:modified xsi:type="dcterms:W3CDTF">2024-05-21T08:53:47Z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