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6" d="100"/>
          <a:sy n="116" d="100"/>
        </p:scale>
        <p:origin x="1230"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208584" y="96798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22531716"/>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№142</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21 </a:t>
                      </a:r>
                      <a:r>
                        <a:rPr lang="" altLang="zh-CN" sz="1200" b="1" i="1" baseline="0" dirty="0" smtClean="0">
                          <a:solidFill>
                            <a:srgbClr val="002060"/>
                          </a:solidFill>
                          <a:latin typeface="Times New Roman" panose="02020603050405020304" pitchFamily="18" charset="0"/>
                          <a:cs typeface="Times New Roman" panose="02020603050405020304" pitchFamily="18" charset="0"/>
                        </a:rPr>
                        <a:t>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0669" y="3558874"/>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21 </a:t>
            </a:r>
            <a:r>
              <a:rPr lang="" altLang="ru-RU" sz="1200" b="1" dirty="0" smtClean="0">
                <a:latin typeface="Times New Roman" panose="02020603050405020304" pitchFamily="18" charset="0"/>
                <a:cs typeface="Times New Roman" panose="02020603050405020304" pitchFamily="18" charset="0"/>
              </a:rPr>
              <a:t>мамыр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1985159"/>
          </a:xfrm>
          <a:prstGeom prst="rect">
            <a:avLst/>
          </a:prstGeom>
        </p:spPr>
        <p:txBody>
          <a:bodyPr wrap="square">
            <a:spAutoFit/>
          </a:bodyPr>
          <a:lstStyle/>
          <a:p>
            <a:pPr algn="ctr">
              <a:spcBef>
                <a:spcPts val="0"/>
              </a:spcBef>
              <a:defRPr/>
            </a:pPr>
            <a:r>
              <a:rPr lang="kk-KZ" altLang="ru-RU" sz="1200" b="1" dirty="0" smtClean="0">
                <a:solidFill>
                  <a:prstClr val="black"/>
                </a:solidFill>
                <a:latin typeface="Times New Roman" panose="02020603050405020304" pitchFamily="18" charset="0"/>
                <a:cs typeface="Times New Roman" panose="02020603050405020304" pitchFamily="18" charset="0"/>
              </a:rPr>
              <a:t>Өскемен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22 </a:t>
            </a:r>
            <a:r>
              <a:rPr lang="ru-RU" altLang="ru-RU" sz="1200" b="1" dirty="0" err="1" smtClean="0">
                <a:latin typeface="Times New Roman" panose="02020603050405020304" pitchFamily="18" charset="0"/>
                <a:cs typeface="Times New Roman" panose="02020603050405020304" pitchFamily="18" charset="0"/>
              </a:rPr>
              <a:t>мамырға</a:t>
            </a:r>
            <a:r>
              <a:rPr lang="ru-RU"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21 </a:t>
            </a:r>
            <a:r>
              <a:rPr lang="" altLang="ru-RU" sz="1200" b="1" dirty="0" smtClean="0">
                <a:latin typeface="Times New Roman" pitchFamily="18" charset="0"/>
                <a:cs typeface="Times New Roman" pitchFamily="18" charset="0"/>
              </a:rPr>
              <a:t>мамыр</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сағ. </a:t>
            </a:r>
            <a:r>
              <a:rPr lang="ru-RU" altLang="ru-RU" sz="1200" b="1" dirty="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22</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мамыр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  Көшпелі бұ</a:t>
            </a:r>
            <a:r>
              <a:rPr lang="kk-KZ" sz="1200" dirty="0" smtClean="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жаңбыр, күндіз найзағай.</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Жел</a:t>
            </a:r>
            <a:r>
              <a:rPr lang="ru-RU" sz="1200" dirty="0" smtClean="0">
                <a:solidFill>
                  <a:prstClr val="black"/>
                </a:solidFill>
                <a:latin typeface="Times New Roman" pitchFamily="18" charset="0"/>
                <a:cs typeface="Times New Roman" pitchFamily="18" charset="0"/>
              </a:rPr>
              <a:t> о</a:t>
            </a:r>
            <a:r>
              <a:rPr lang="kk-KZ" sz="1200" dirty="0" smtClean="0">
                <a:solidFill>
                  <a:prstClr val="black"/>
                </a:solidFill>
                <a:latin typeface="Times New Roman" pitchFamily="18" charset="0"/>
                <a:cs typeface="Times New Roman" pitchFamily="18" charset="0"/>
              </a:rPr>
              <a:t>ңтүстік-батыстан, батыстан </a:t>
            </a:r>
            <a:r>
              <a:rPr lang="kk-KZ" sz="1200" dirty="0" smtClean="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түнде 5-10, күндіз 9-14</a:t>
            </a:r>
            <a:r>
              <a:rPr lang=""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a:t>
            </a:r>
            <a:r>
              <a:rPr lang="kk-KZ" sz="1200" dirty="0" smtClean="0">
                <a:solidFill>
                  <a:prstClr val="black"/>
                </a:solidFill>
                <a:latin typeface="Times New Roman" pitchFamily="18" charset="0"/>
                <a:cs typeface="Times New Roman" pitchFamily="18" charset="0"/>
              </a:rPr>
              <a:t>температурасы түнде 10-12°, күндіз 21-23°</a:t>
            </a:r>
            <a:r>
              <a:rPr lang=""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жылы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algn="just">
              <a:spcBef>
                <a:spcPts val="0"/>
              </a:spcBef>
              <a:defRPr/>
            </a:pPr>
            <a:endParaRPr lang="kk-KZ" sz="300" dirty="0" smtClean="0">
              <a:solidFill>
                <a:prstClr val="black"/>
              </a:solidFill>
              <a:latin typeface="Times New Roman" pitchFamily="18" charset="0"/>
              <a:cs typeface="Times New Roman" pitchFamily="18" charset="0"/>
            </a:endParaRPr>
          </a:p>
          <a:p>
            <a:pPr algn="ctr">
              <a:spcBef>
                <a:spcPts val="0"/>
              </a:spcBef>
              <a:defRPr/>
            </a:pP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23 </a:t>
            </a:r>
            <a:r>
              <a:rPr lang="kk-KZ" altLang="ru-RU" sz="1200" b="1" dirty="0">
                <a:latin typeface="Times New Roman" pitchFamily="18" charset="0"/>
                <a:cs typeface="Times New Roman" pitchFamily="18" charset="0"/>
              </a:rPr>
              <a:t>мамырға</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kk-KZ" altLang="ru-RU" sz="1200" b="1" dirty="0" smtClean="0">
                <a:latin typeface="Times New Roman" pitchFamily="18" charset="0"/>
                <a:cs typeface="Times New Roman" pitchFamily="18" charset="0"/>
              </a:rPr>
              <a:t>22 </a:t>
            </a:r>
            <a:r>
              <a:rPr lang="kk-KZ" altLang="ru-RU" sz="1200" b="1" dirty="0" smtClean="0">
                <a:latin typeface="Times New Roman" pitchFamily="18" charset="0"/>
                <a:cs typeface="Times New Roman" pitchFamily="18" charset="0"/>
              </a:rPr>
              <a:t>мамыр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kk-KZ" sz="1200" b="1" dirty="0" smtClean="0">
                <a:latin typeface="Times New Roman" panose="02020603050405020304" pitchFamily="18" charset="0"/>
                <a:cs typeface="Times New Roman" panose="02020603050405020304" pitchFamily="18" charset="0"/>
              </a:rPr>
              <a:t>23 </a:t>
            </a:r>
            <a:r>
              <a:rPr lang="" sz="1200" b="1" dirty="0" smtClean="0">
                <a:latin typeface="Times New Roman" panose="02020603050405020304" pitchFamily="18" charset="0"/>
                <a:cs typeface="Times New Roman" panose="02020603050405020304" pitchFamily="18" charset="0"/>
              </a:rPr>
              <a:t>мамыр</a:t>
            </a:r>
            <a:r>
              <a:rPr lang="kk-KZ"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a:t>
            </a:r>
            <a:r>
              <a:rPr lang="kk-KZ" sz="1200" dirty="0" smtClean="0">
                <a:solidFill>
                  <a:prstClr val="black"/>
                </a:solidFill>
                <a:latin typeface="Times New Roman" panose="02020603050405020304" pitchFamily="18" charset="0"/>
                <a:ea typeface="Calibri" panose="020F0502020204030204" pitchFamily="34" charset="0"/>
              </a:rPr>
              <a:t>лтты</a:t>
            </a:r>
            <a:r>
              <a:rPr lang="kk-KZ" sz="1200" dirty="0" smtClean="0">
                <a:solidFill>
                  <a:prstClr val="black"/>
                </a:solidFill>
                <a:latin typeface="Times New Roman" pitchFamily="18" charset="0"/>
                <a:cs typeface="Times New Roman" pitchFamily="18" charset="0"/>
              </a:rPr>
              <a:t>, жауын-шашынсыз. </a:t>
            </a:r>
            <a:r>
              <a:rPr lang="ru-RU" sz="1200" dirty="0" err="1" smtClean="0">
                <a:solidFill>
                  <a:prstClr val="black"/>
                </a:solidFill>
                <a:latin typeface="Times New Roman" pitchFamily="18" charset="0"/>
                <a:cs typeface="Times New Roman" pitchFamily="18" charset="0"/>
              </a:rPr>
              <a:t>Жел</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оңтүстік-шығыстан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соғады</a:t>
            </a:r>
            <a:r>
              <a:rPr lang="kk-KZ" sz="1200" dirty="0" smtClean="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3-8</a:t>
            </a:r>
            <a:r>
              <a:rPr lang=""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м/с. Ауа температурасы 10-12° жылы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0" name="TextBox 13"/>
          <p:cNvSpPr txBox="1"/>
          <p:nvPr/>
        </p:nvSpPr>
        <p:spPr>
          <a:xfrm>
            <a:off x="5044851" y="324416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71748" y="2293524"/>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34744983"/>
              </p:ext>
            </p:extLst>
          </p:nvPr>
        </p:nvGraphicFramePr>
        <p:xfrm>
          <a:off x="5033956" y="3996979"/>
          <a:ext cx="4691064" cy="2579061"/>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6860">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Факт </a:t>
                      </a:r>
                      <a:r>
                        <a:rPr lang="ru-RU" sz="9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ШЖШ асу </a:t>
                      </a:r>
                      <a:r>
                        <a:rPr lang="ru-RU" sz="900" dirty="0" err="1" smtClean="0">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55321">
                <a:tc>
                  <a:txBody>
                    <a:bodyPr/>
                    <a:lstStyle/>
                    <a:p>
                      <a:r>
                        <a:rPr lang="kk-KZ" sz="900" smtClean="0">
                          <a:solidFill>
                            <a:schemeClr val="tx1"/>
                          </a:solidFill>
                          <a:latin typeface="Times New Roman" panose="02020603050405020304" pitchFamily="18" charset="0"/>
                          <a:cs typeface="Times New Roman" panose="02020603050405020304" pitchFamily="18" charset="0"/>
                        </a:rPr>
                        <a:t>Қалқыма бөлшектер</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РМ-2,5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РМ-10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421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0,842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1207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0,241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98</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0,492</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29716">
                <a:tc>
                  <a:txBody>
                    <a:bodyPr/>
                    <a:lstStyle/>
                    <a:p>
                      <a:r>
                        <a:rPr lang="ru-RU" sz="900" smtClean="0">
                          <a:solidFill>
                            <a:schemeClr val="tx1"/>
                          </a:solidFill>
                          <a:latin typeface="Times New Roman" panose="02020603050405020304" pitchFamily="18" charset="0"/>
                          <a:cs typeface="Times New Roman" panose="02020603050405020304" pitchFamily="18" charset="0"/>
                        </a:rPr>
                        <a:t>Азот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0,114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29716">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Сероводород</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1,338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Иманғабасова А.Т. </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Эрнст Л.В.</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21605</TotalTime>
  <Words>620</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3709</cp:revision>
  <cp:lastPrinted>2021-07-01T03:56:27Z</cp:lastPrinted>
  <dcterms:created xsi:type="dcterms:W3CDTF">2018-03-27T06:03:00Z</dcterms:created>
  <dcterms:modified xsi:type="dcterms:W3CDTF">2024-05-21T08:01:00Z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