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p:scale>
          <a:sx n="100" d="100"/>
          <a:sy n="100" d="100"/>
        </p:scale>
        <p:origin x="-3168" y="-19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079838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21</a:t>
                      </a:r>
                      <a:r>
                        <a:rPr lang="ru-RU" altLang="zh-CN" sz="1200" b="1" i="1" baseline="0" dirty="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21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8107621"/>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614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0.638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5"/>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22</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22 мамыр</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түнде және таңертең аздаған жаңбыр. Оңтүстік-батыстан жел соғады, күші 9-14 м/с. Ауа температурасы түнде 9-11, күндіз 19-21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23</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22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23 мамыр</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rPr>
              <a:t>өшпелі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100" dirty="0">
                <a:latin typeface="Times New Roman" panose="02020603050405020304" pitchFamily="18" charset="0"/>
                <a:cs typeface="Times New Roman" panose="02020603050405020304" pitchFamily="18" charset="0"/>
              </a:rPr>
              <a:t>ұлтты,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Оңтүстік-батыстан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8-10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prstClr val="black"/>
                </a:solidFill>
                <a:latin typeface="Times New Roman" panose="02020603050405020304" pitchFamily="18" charset="0"/>
                <a:cs typeface="Times New Roman" panose="02020603050405020304" pitchFamily="18" charset="0"/>
              </a:rPr>
              <a:t>       22 </a:t>
            </a:r>
            <a:r>
              <a:rPr lang="ru-RU" sz="1100" dirty="0">
                <a:solidFill>
                  <a:prstClr val="black"/>
                </a:solidFill>
                <a:latin typeface="Times New Roman" panose="02020603050405020304" pitchFamily="18" charset="0"/>
                <a:cs typeface="Times New Roman" panose="02020603050405020304" pitchFamily="18" charset="0"/>
              </a:rPr>
              <a:t>мамырда, </a:t>
            </a:r>
            <a:r>
              <a:rPr lang="ru-RU" sz="1100">
                <a:solidFill>
                  <a:prstClr val="black"/>
                </a:solidFill>
                <a:latin typeface="Times New Roman" panose="02020603050405020304" pitchFamily="18" charset="0"/>
                <a:cs typeface="Times New Roman" panose="02020603050405020304" pitchFamily="18" charset="0"/>
              </a:rPr>
              <a:t>түнде 23 </a:t>
            </a:r>
            <a:r>
              <a:rPr lang="ru-RU" sz="1100" dirty="0">
                <a:solidFill>
                  <a:prstClr val="black"/>
                </a:solidFill>
                <a:latin typeface="Times New Roman" panose="02020603050405020304" pitchFamily="18" charset="0"/>
                <a:cs typeface="Times New Roman" panose="02020603050405020304" pitchFamily="18" charset="0"/>
              </a:rPr>
              <a:t>мамырда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Бактыбай М.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29536</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5045</cp:revision>
  <cp:lastPrinted>2023-01-16T10:13:34Z</cp:lastPrinted>
  <dcterms:created xsi:type="dcterms:W3CDTF">2018-03-27T06:03:00Z</dcterms:created>
  <dcterms:modified xsi:type="dcterms:W3CDTF">2024-05-21T05:48:37Z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