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952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22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күндіз жаңбыр, найзағай, бұршақ, дауыл. Оңтүстік-батыстан соғатын жел солтүстік-батысқа ауысады, түнде күші 9-14 м/с, күндіз күші 15-20, екпіні 23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күші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3-5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22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23</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15075</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4669</cp:revision>
  <cp:lastPrinted>2021-07-01T03:56:27Z</cp:lastPrinted>
  <dcterms:created xsi:type="dcterms:W3CDTF">2018-03-27T06:03:00Z</dcterms:created>
  <dcterms:modified xsi:type="dcterms:W3CDTF">2024-05-21T07:24:33Z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