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84"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15378539"/>
              </p:ext>
            </p:extLst>
          </p:nvPr>
        </p:nvGraphicFramePr>
        <p:xfrm>
          <a:off x="307975" y="2401809"/>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142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21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мамыр</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 </a:t>
                      </a:r>
                      <a:endPar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44269" y="224857"/>
            <a:ext cx="4803765" cy="230832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22</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мамыр </a:t>
            </a:r>
            <a:endParaRPr lang="kk-KZ" sz="1200" b="1" dirty="0" smtClean="0">
              <a:solidFill>
                <a:prstClr val="black"/>
              </a:solidFill>
              <a:latin typeface="Times New Roman" panose="02020603050405020304" pitchFamily="18" charset="0"/>
              <a:cs typeface="Times New Roman" panose="02020603050405020304" pitchFamily="18" charset="0"/>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21 </a:t>
            </a:r>
            <a:r>
              <a:rPr lang="kk-KZ" altLang="ru-RU" sz="1200" b="1" dirty="0">
                <a:solidFill>
                  <a:prstClr val="black"/>
                </a:solidFill>
                <a:latin typeface="Times New Roman" panose="02020603050405020304" pitchFamily="18" charset="0"/>
                <a:cs typeface="Times New Roman" panose="02020603050405020304" pitchFamily="18" charset="0"/>
              </a:rPr>
              <a:t>мамыр 2024 ж. сағ. 20-ден </a:t>
            </a:r>
            <a:r>
              <a:rPr lang="kk-KZ" altLang="ru-RU" sz="1200" b="1" dirty="0" smtClean="0">
                <a:solidFill>
                  <a:prstClr val="black"/>
                </a:solidFill>
                <a:latin typeface="Times New Roman" panose="02020603050405020304" pitchFamily="18" charset="0"/>
                <a:cs typeface="Times New Roman" panose="02020603050405020304" pitchFamily="18" charset="0"/>
              </a:rPr>
              <a:t>22</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мамыр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 сағ. </a:t>
            </a:r>
            <a:r>
              <a:rPr lang="kk-KZ" altLang="ru-RU" sz="1200" b="1" dirty="0" smtClean="0">
                <a:solidFill>
                  <a:prstClr val="black"/>
                </a:solidFill>
                <a:latin typeface="Times New Roman" panose="02020603050405020304" pitchFamily="18" charset="0"/>
                <a:cs typeface="Times New Roman" panose="02020603050405020304" pitchFamily="18" charset="0"/>
              </a:rPr>
              <a:t>20-дейін</a:t>
            </a:r>
            <a:endParaRPr lang="kk-KZ" altLang="ru-RU" sz="1200" b="1" dirty="0">
              <a:solidFill>
                <a:prstClr val="black"/>
              </a:solidFill>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күндіз жаңбыр, </a:t>
            </a:r>
            <a:r>
              <a:rPr lang="kk-KZ" sz="1200" dirty="0" smtClean="0">
                <a:solidFill>
                  <a:prstClr val="black"/>
                </a:solidFill>
                <a:latin typeface="Times New Roman" panose="02020603050405020304" pitchFamily="18" charset="0"/>
                <a:cs typeface="Times New Roman" panose="02020603050405020304" pitchFamily="18" charset="0"/>
              </a:rPr>
              <a:t>найзағай</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жел </a:t>
            </a:r>
            <a:r>
              <a:rPr lang="kk-KZ" sz="1200" dirty="0" smtClean="0">
                <a:solidFill>
                  <a:prstClr val="black"/>
                </a:solidFill>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a:t>
            </a:r>
            <a:r>
              <a:rPr lang="kk-KZ" sz="1200" dirty="0" smtClean="0">
                <a:latin typeface="Times New Roman" panose="02020603050405020304" pitchFamily="18" charset="0"/>
                <a:cs typeface="Times New Roman" panose="02020603050405020304" pitchFamily="18" charset="0"/>
              </a:rPr>
              <a:t>-14, </a:t>
            </a:r>
            <a:r>
              <a:rPr lang="ru-RU" sz="1200" dirty="0">
                <a:solidFill>
                  <a:prstClr val="black"/>
                </a:solidFill>
                <a:latin typeface="Times New Roman" panose="02020603050405020304" pitchFamily="18" charset="0"/>
                <a:cs typeface="Times New Roman" panose="02020603050405020304" pitchFamily="18" charset="0"/>
              </a:rPr>
              <a:t>күндіз </a:t>
            </a:r>
            <a:r>
              <a:rPr lang="ru-RU" sz="1200" dirty="0" err="1" smtClean="0">
                <a:solidFill>
                  <a:prstClr val="black"/>
                </a:solidFill>
                <a:latin typeface="Times New Roman" panose="02020603050405020304" pitchFamily="18" charset="0"/>
                <a:cs typeface="Times New Roman" panose="02020603050405020304" pitchFamily="18" charset="0"/>
              </a:rPr>
              <a:t>екпіні</a:t>
            </a:r>
            <a:r>
              <a:rPr lang="ru-RU" sz="1200" dirty="0" smtClean="0">
                <a:solidFill>
                  <a:prstClr val="black"/>
                </a:solidFill>
                <a:latin typeface="Times New Roman" panose="02020603050405020304" pitchFamily="18" charset="0"/>
                <a:cs typeface="Times New Roman" panose="02020603050405020304" pitchFamily="18" charset="0"/>
              </a:rPr>
              <a:t> 15-20 </a:t>
            </a:r>
            <a:r>
              <a:rPr lang="ru-RU" sz="1200" dirty="0" smtClean="0">
                <a:latin typeface="Times New Roman" panose="02020603050405020304" pitchFamily="18" charset="0"/>
                <a:cs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8-10, </a:t>
            </a:r>
            <a:r>
              <a:rPr lang="ru-RU" sz="1200" dirty="0" smtClean="0">
                <a:latin typeface="Times New Roman" panose="02020603050405020304" pitchFamily="18" charset="0"/>
                <a:cs typeface="Times New Roman" panose="02020603050405020304" pitchFamily="18" charset="0"/>
              </a:rPr>
              <a:t>күндіз 19-21 </a:t>
            </a:r>
            <a:r>
              <a:rPr lang="ru-RU" sz="1200" dirty="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pPr algn="ctr"/>
            <a:r>
              <a:rPr lang="kk-KZ" sz="1200" b="1" dirty="0" smtClean="0">
                <a:latin typeface="Times New Roman" panose="02020603050405020304" pitchFamily="18" charset="0"/>
                <a:cs typeface="Times New Roman" panose="02020603050405020304" pitchFamily="18" charset="0"/>
              </a:rPr>
              <a:t>2024 </a:t>
            </a:r>
            <a:r>
              <a:rPr lang="kk-KZ" sz="1200" b="1" dirty="0">
                <a:latin typeface="Times New Roman" panose="02020603050405020304" pitchFamily="18" charset="0"/>
                <a:cs typeface="Times New Roman" panose="02020603050405020304" pitchFamily="18" charset="0"/>
              </a:rPr>
              <a:t>жылғы </a:t>
            </a:r>
            <a:r>
              <a:rPr lang="kk-KZ" sz="1200" b="1" dirty="0" smtClean="0">
                <a:latin typeface="Times New Roman" panose="02020603050405020304" pitchFamily="18" charset="0"/>
                <a:cs typeface="Times New Roman" panose="02020603050405020304" pitchFamily="18" charset="0"/>
              </a:rPr>
              <a:t>23 </a:t>
            </a:r>
            <a:r>
              <a:rPr lang="kk-KZ" sz="1200" b="1" dirty="0" smtClean="0">
                <a:latin typeface="Times New Roman" panose="02020603050405020304" pitchFamily="18" charset="0"/>
                <a:cs typeface="Times New Roman" panose="02020603050405020304" pitchFamily="18" charset="0"/>
              </a:rPr>
              <a:t>мамыр</a:t>
            </a:r>
          </a:p>
          <a:p>
            <a:pPr algn="ctr"/>
            <a:r>
              <a:rPr lang="kk-KZ" sz="1200" b="1" dirty="0" smtClean="0">
                <a:solidFill>
                  <a:prstClr val="black"/>
                </a:solidFill>
                <a:latin typeface="Times New Roman" panose="02020603050405020304" pitchFamily="18" charset="0"/>
                <a:cs typeface="Times New Roman" panose="02020603050405020304" pitchFamily="18" charset="0"/>
              </a:rPr>
              <a:t>22 </a:t>
            </a:r>
            <a:r>
              <a:rPr lang="kk-KZ" sz="1200" b="1" dirty="0" smtClean="0">
                <a:solidFill>
                  <a:prstClr val="black"/>
                </a:solidFill>
                <a:latin typeface="Times New Roman" panose="02020603050405020304" pitchFamily="18" charset="0"/>
                <a:cs typeface="Times New Roman" panose="02020603050405020304" pitchFamily="18" charset="0"/>
              </a:rPr>
              <a:t>мамыр </a:t>
            </a:r>
            <a:r>
              <a:rPr lang="kk-KZ" sz="1200" b="1" dirty="0" smtClean="0">
                <a:latin typeface="Times New Roman" panose="02020603050405020304" pitchFamily="18" charset="0"/>
                <a:cs typeface="Times New Roman" panose="02020603050405020304" pitchFamily="18" charset="0"/>
              </a:rPr>
              <a:t>сағ</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20-ден </a:t>
            </a:r>
            <a:r>
              <a:rPr lang="kk-KZ" sz="1200" b="1" dirty="0">
                <a:latin typeface="Times New Roman" panose="02020603050405020304" pitchFamily="18" charset="0"/>
                <a:cs typeface="Times New Roman" panose="02020603050405020304" pitchFamily="18" charset="0"/>
              </a:rPr>
              <a:t>бастап </a:t>
            </a:r>
            <a:r>
              <a:rPr lang="kk-KZ" sz="1200" b="1" dirty="0" smtClean="0">
                <a:latin typeface="Times New Roman" panose="02020603050405020304" pitchFamily="18" charset="0"/>
                <a:cs typeface="Times New Roman" panose="02020603050405020304" pitchFamily="18" charset="0"/>
              </a:rPr>
              <a:t>23 </a:t>
            </a:r>
            <a:r>
              <a:rPr lang="kk-KZ" sz="1200" b="1" dirty="0" smtClean="0">
                <a:latin typeface="Times New Roman" panose="02020603050405020304" pitchFamily="18" charset="0"/>
                <a:cs typeface="Times New Roman" panose="02020603050405020304" pitchFamily="18" charset="0"/>
              </a:rPr>
              <a:t>мамыр</a:t>
            </a:r>
            <a:r>
              <a:rPr lang="kk-KZ" altLang="ru-RU" sz="1200" b="1" dirty="0">
                <a:solidFill>
                  <a:prstClr val="black"/>
                </a:solidFill>
                <a:latin typeface="Times New Roman" panose="02020603050405020304" pitchFamily="18" charset="0"/>
                <a:cs typeface="Times New Roman" panose="02020603050405020304" pitchFamily="18" charset="0"/>
              </a:rPr>
              <a:t> 2024 ж.</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сағ. 09-ға дейін </a:t>
            </a:r>
          </a:p>
          <a:p>
            <a:pPr lvl="0" algn="just"/>
            <a:r>
              <a:rPr lang="ru-RU" sz="1200" dirty="0">
                <a:latin typeface="Times New Roman" panose="02020603050405020304" pitchFamily="18" charset="0"/>
                <a:cs typeface="Times New Roman" panose="02020603050405020304" pitchFamily="18" charset="0"/>
              </a:rPr>
              <a:t>Көшпелі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жаңбыр</a:t>
            </a:r>
            <a:r>
              <a:rPr lang="kk-KZ" sz="1200" dirty="0" smtClean="0">
                <a:solidFill>
                  <a:prstClr val="black"/>
                </a:solidFill>
                <a:latin typeface="Times New Roman" panose="02020603050405020304" pitchFamily="18" charset="0"/>
                <a:cs typeface="Times New Roman" panose="02020603050405020304" pitchFamily="18" charset="0"/>
              </a:rPr>
              <a:t>. С</a:t>
            </a:r>
            <a:r>
              <a:rPr lang="ru-RU" sz="1200" dirty="0" err="1" smtClean="0">
                <a:latin typeface="Times New Roman" panose="02020603050405020304" pitchFamily="18" charset="0"/>
                <a:cs typeface="Times New Roman" panose="02020603050405020304" pitchFamily="18" charset="0"/>
              </a:rPr>
              <a:t>олңтүстіктен</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жел соғады, күші </a:t>
            </a:r>
            <a:r>
              <a:rPr lang="kk-KZ" sz="1200" dirty="0" smtClean="0">
                <a:solidFill>
                  <a:prstClr val="black"/>
                </a:solidFill>
                <a:latin typeface="Times New Roman" panose="02020603050405020304" pitchFamily="18" charset="0"/>
                <a:cs typeface="Times New Roman" panose="02020603050405020304" pitchFamily="18" charset="0"/>
              </a:rPr>
              <a:t>9-14 м/с</a:t>
            </a:r>
            <a:r>
              <a:rPr lang="kk-KZ"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Ауа температурасы 7-9 градус жылы. </a:t>
            </a: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269754056"/>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946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0.216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Қостанай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54626" y="3275053"/>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44269" y="2213223"/>
            <a:ext cx="4691590"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22,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23 </a:t>
            </a:r>
            <a:r>
              <a:rPr lang="ru-RU" sz="1200" dirty="0" err="1" smtClean="0">
                <a:solidFill>
                  <a:prstClr val="black"/>
                </a:solidFill>
                <a:latin typeface="Times New Roman" panose="02020603050405020304" pitchFamily="18" charset="0"/>
                <a:cs typeface="Times New Roman" panose="02020603050405020304" pitchFamily="18" charset="0"/>
              </a:rPr>
              <a:t>мамыр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сейілу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Жалпы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төмен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күтілуде</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А</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smtClean="0">
                <a:solidFill>
                  <a:srgbClr val="000000"/>
                </a:solidFill>
                <a:latin typeface="Times New Roman" panose="02020603050405020304" pitchFamily="18" charset="0"/>
                <a:cs typeface="Times New Roman" panose="02020603050405020304" pitchFamily="18" charset="0"/>
              </a:rPr>
              <a:t>Шибаршина/ </a:t>
            </a:r>
            <a:r>
              <a:rPr lang="kk-KZ" altLang="ru-RU" sz="1200" b="1" i="1" dirty="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20029</TotalTime>
  <Words>583</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3813</cp:revision>
  <cp:lastPrinted>2021-07-01T07:38:07Z</cp:lastPrinted>
  <dcterms:created xsi:type="dcterms:W3CDTF">2018-03-27T06:03:00Z</dcterms:created>
  <dcterms:modified xsi:type="dcterms:W3CDTF">2024-05-21T08:03:39Z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