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3" d="100"/>
          <a:sy n="73" d="100"/>
        </p:scale>
        <p:origin x="30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846737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142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22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аздаған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6-8,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16-18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23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83671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1310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 Буланбаева Д.М./</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46114"/>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19693</TotalTime>
  <Words>666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3741</cp:revision>
  <cp:lastPrinted>2021-07-01T07:38:07Z</cp:lastPrinted>
  <dcterms:created xsi:type="dcterms:W3CDTF">2018-03-27T06:03:00Z</dcterms:created>
  <dcterms:modified xsi:type="dcterms:W3CDTF">2024-05-21T08:47:16Z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