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20785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7" y="98449"/>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21</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22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 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1-6,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23 </a:t>
            </a:r>
            <a:r>
              <a:rPr lang="kk-KZ" sz="1200" b="1" dirty="0" smtClean="0">
                <a:solidFill>
                  <a:srgbClr val="000000"/>
                </a:solidFill>
                <a:latin typeface="Times New Roman" pitchFamily="18" charset="0"/>
                <a:cs typeface="Times New Roman" pitchFamily="18" charset="0"/>
              </a:rPr>
              <a:t>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23</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Аздаған</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 жауын 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5785224"/>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501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0,732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0,124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10,163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chemeClr val="tx1"/>
                </a:solidFill>
                <a:latin typeface="Times New Roman" panose="02020603050405020304" pitchFamily="18" charset="0"/>
                <a:cs typeface="Times New Roman" panose="02020603050405020304" pitchFamily="18" charset="0"/>
              </a:rPr>
              <a:t>мамырда, </a:t>
            </a:r>
            <a:r>
              <a:rPr lang="kk-KZ" sz="1200" dirty="0" smtClean="0">
                <a:solidFill>
                  <a:schemeClr val="tx1"/>
                </a:solidFill>
                <a:latin typeface="Times New Roman" panose="02020603050405020304" pitchFamily="18" charset="0"/>
                <a:cs typeface="Times New Roman" panose="02020603050405020304" pitchFamily="18" charset="0"/>
              </a:rPr>
              <a:t>23 </a:t>
            </a:r>
            <a:r>
              <a:rPr lang="kk-KZ" sz="1200" dirty="0" smtClean="0">
                <a:solidFill>
                  <a:schemeClr val="tx1"/>
                </a:solidFill>
                <a:latin typeface="Times New Roman" panose="02020603050405020304" pitchFamily="18" charset="0"/>
                <a:cs typeface="Times New Roman" panose="02020603050405020304" pitchFamily="18" charset="0"/>
              </a:rPr>
              <a:t>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17703</TotalTime>
  <Words>531</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4349</cp:revision>
  <cp:lastPrinted>2021-07-01T07:38:07Z</cp:lastPrinted>
  <dcterms:created xsi:type="dcterms:W3CDTF">2018-03-27T06:03:00Z</dcterms:created>
  <dcterms:modified xsi:type="dcterms:W3CDTF">2024-05-21T09:54:28Z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