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3" d="100"/>
          <a:sy n="73" d="100"/>
        </p:scale>
        <p:origin x="3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6663599"/>
              </p:ext>
            </p:extLst>
          </p:nvPr>
        </p:nvGraphicFramePr>
        <p:xfrm>
          <a:off x="307975" y="302097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692527" y="160994"/>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22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9189753"/>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878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60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19117</TotalTime>
  <Words>601</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3660</cp:revision>
  <cp:lastPrinted>2021-07-01T07:38:07Z</cp:lastPrinted>
  <dcterms:created xsi:type="dcterms:W3CDTF">2018-03-27T06:03:00Z</dcterms:created>
  <dcterms:modified xsi:type="dcterms:W3CDTF">2024-05-21T08:50:47Z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