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99567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413117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гроза, шквал. Ветер северо-восточный 8-13, при грозе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    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24-26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гроза, шквал. Ветер северо-восточный 8-13, при грозе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85992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13568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3107</cp:revision>
  <cp:lastPrinted>2021-07-01T03:56:27Z</cp:lastPrinted>
  <dcterms:created xsi:type="dcterms:W3CDTF">2018-03-27T06:03:00Z</dcterms:created>
  <dcterms:modified xsi:type="dcterms:W3CDTF">2024-05-21T07:02:48Z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