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92095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днем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ночью 5-10, днем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90297" y="21577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00990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23236</TotalTime>
  <Words>664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3798</cp:revision>
  <cp:lastPrinted>2021-10-18T15:52:53Z</cp:lastPrinted>
  <dcterms:created xsi:type="dcterms:W3CDTF">2018-03-27T06:03:00Z</dcterms:created>
  <dcterms:modified xsi:type="dcterms:W3CDTF">2024-05-21T08:00:56Z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