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37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857313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Ночью и утром туман. Ветер 7-12, днем порывы 15 м/с. Температура воздуха ночью 8-10, днем 20-22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мая по 08 ч. 23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8-10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992551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19427</TotalTime>
  <Words>622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3178</cp:revision>
  <cp:lastPrinted>2021-07-01T03:56:27Z</cp:lastPrinted>
  <dcterms:created xsi:type="dcterms:W3CDTF">2018-03-27T06:03:00Z</dcterms:created>
  <dcterms:modified xsi:type="dcterms:W3CDTF">2024-05-21T06:44:17Z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