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30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06782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5778" y="14663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юго-западный, западный 9- 14 м/с. Температура воздуха ночью 6-8, днем 16-18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 Ветер юго-западный с переходом на северо-восточный 9-14, при грозе порывы 15-20 м/с. Температура воздуха ночью 5-7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431647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20057</TotalTime>
  <Words>689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3705</cp:revision>
  <cp:lastPrinted>2021-07-01T03:56:27Z</cp:lastPrinted>
  <dcterms:created xsi:type="dcterms:W3CDTF">2018-03-27T06:03:00Z</dcterms:created>
  <dcterms:modified xsi:type="dcterms:W3CDTF">2024-05-21T08:51:01Z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