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1938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22 мая 2024 г.</a:t>
            </a:r>
            <a:r>
              <a:rPr lang="kk-KZ" sz="1200" dirty="0"/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Переменная облачность, днем небольшой дождь. Ветер юго-западный, западный 9- 14 м/с. Температура воздуха ночью 6-8, днем 16-18 тепла.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23 </a:t>
            </a:r>
            <a:r>
              <a:rPr kumimoji="0" lang="kk-K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мая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2024 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 20 ч. 22 мая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по 08 ч. 23 мая 2024 г.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Переменная облачность, дождь, гроза. Ветер юго-западный с переходом на северо-восточный 9-14, при грозе порывы 15-20 м/с. Температура воздуха ночью 5-7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682503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18423</TotalTime>
  <Words>643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3615</cp:revision>
  <cp:lastPrinted>2021-07-01T03:56:27Z</cp:lastPrinted>
  <dcterms:created xsi:type="dcterms:W3CDTF">2018-03-27T06:03:00Z</dcterms:created>
  <dcterms:modified xsi:type="dcterms:W3CDTF">2024-05-21T08:45:51Z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