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1" d="100"/>
          <a:sy n="111" d="100"/>
        </p:scale>
        <p:origin x="114" y="19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11-13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12-14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23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977272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19759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4614</cp:revision>
  <cp:lastPrinted>2021-07-01T09:11:30Z</cp:lastPrinted>
  <dcterms:created xsi:type="dcterms:W3CDTF">2018-03-27T06:03:00Z</dcterms:created>
  <dcterms:modified xsi:type="dcterms:W3CDTF">2024-05-21T06:00:31Z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