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65634102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952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9"/>
            <a:ext cx="4759800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днем дождь, гроза, град,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ночью 9-14 м/с, днем 15-20, порывы 23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16372</TotalTime>
  <Words>601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4882</cp:revision>
  <cp:lastPrinted>2021-07-01T03:56:27Z</cp:lastPrinted>
  <dcterms:created xsi:type="dcterms:W3CDTF">2018-03-27T06:03:00Z</dcterms:created>
  <dcterms:modified xsi:type="dcterms:W3CDTF">2024-05-21T07:23:59Z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