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3" d="100"/>
          <a:sy n="73" d="100"/>
        </p:scale>
        <p:origin x="30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951971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западный 5-10 м/с. Температура воздуха ночью 8-10, днем 19-21 тепла.	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23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22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с переходом на северо-восточный 9-14 м/с. Температура воздуха ночью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379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880063"/>
              </p:ext>
            </p:extLst>
          </p:nvPr>
        </p:nvGraphicFramePr>
        <p:xfrm>
          <a:off x="5097016" y="4299341"/>
          <a:ext cx="4687289" cy="1063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18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19047</TotalTime>
  <Words>610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3602</cp:revision>
  <cp:lastPrinted>2021-07-01T03:56:27Z</cp:lastPrinted>
  <dcterms:created xsi:type="dcterms:W3CDTF">2018-03-27T06:03:00Z</dcterms:created>
  <dcterms:modified xsi:type="dcterms:W3CDTF">2024-05-21T08:53:49Z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