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6603643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и утром небольшой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 м/с. Температура воздуха ночью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9-11, днем 19-21 тепла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без осадков. Ветер юго-западный 9-14 м/с. Температура воздуха ночью 8-10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135748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мая, ночью 23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31602</TotalTime>
  <Words>657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5222</cp:revision>
  <cp:lastPrinted>2021-11-30T05:55:24Z</cp:lastPrinted>
  <dcterms:created xsi:type="dcterms:W3CDTF">2018-03-27T06:03:00Z</dcterms:created>
  <dcterms:modified xsi:type="dcterms:W3CDTF">2024-05-21T05:48:39Z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