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0129609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03407226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8775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Небольшая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12-14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25-27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14050</TotalTime>
  <Words>587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3042</cp:revision>
  <cp:lastPrinted>2021-07-01T03:56:27Z</cp:lastPrinted>
  <dcterms:created xsi:type="dcterms:W3CDTF">2018-03-27T06:03:00Z</dcterms:created>
  <dcterms:modified xsi:type="dcterms:W3CDTF">2024-05-21T07:11:18Z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