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179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70936067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142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9727" y="203782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22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  <a:endParaRPr lang="kk-KZ" alt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без осадков. Ветер западный, юго-западный 1-6, днем порывы 10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7-9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23-25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23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Малооблачно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1-6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60437644"/>
              </p:ext>
            </p:extLst>
          </p:nvPr>
        </p:nvGraphicFramePr>
        <p:xfrm>
          <a:off x="5051078" y="4034682"/>
          <a:ext cx="4590109" cy="23322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119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0,100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0,732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402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0,124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8621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10,163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286814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мая,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 2024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высокий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238752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Тарасенко Л.И./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Проненко В.В.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35834</TotalTime>
  <Words>598</Words>
  <Application>Microsoft Office PowerPoint</Application>
  <PresentationFormat>Лист A4 (210x297 мм)</PresentationFormat>
  <Paragraphs>94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4435</cp:revision>
  <cp:lastPrinted>2021-02-03T11:37:00Z</cp:lastPrinted>
  <dcterms:created xsi:type="dcterms:W3CDTF">2018-03-27T06:03:00Z</dcterms:created>
  <dcterms:modified xsi:type="dcterms:W3CDTF">2024-05-21T09:50:36Z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