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89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183729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 түнде және таңертең</a:t>
            </a:r>
            <a:r>
              <a:rPr lang="kk-KZ" sz="1200" dirty="0" smtClean="0">
                <a:solidFill>
                  <a:prstClr val="black"/>
                </a:solidFill>
                <a:latin typeface="Times New Roman" pitchFamily="18" charset="0"/>
                <a:cs typeface="Times New Roman" pitchFamily="18" charset="0"/>
              </a:rPr>
              <a:t> өткінші жаңбыр</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anose="02020603050405020304" pitchFamily="18" charset="0"/>
                <a:ea typeface="Calibri" panose="020F0502020204030204" pitchFamily="34" charset="0"/>
              </a:rPr>
              <a:t>таңертең және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817329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19010</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3562</cp:revision>
  <cp:lastPrinted>2021-07-01T03:56:27Z</cp:lastPrinted>
  <dcterms:created xsi:type="dcterms:W3CDTF">2018-03-27T06:03:00Z</dcterms:created>
  <dcterms:modified xsi:type="dcterms:W3CDTF">2024-05-19T06:44:32Z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