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9951873"/>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77812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7317297"/>
              </p:ext>
            </p:extLst>
          </p:nvPr>
        </p:nvGraphicFramePr>
        <p:xfrm>
          <a:off x="5072359" y="467671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12681" y="4053492"/>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3-8 </a:t>
            </a:r>
            <a:r>
              <a:rPr lang="kk-KZ" sz="1100" dirty="0" smtClean="0">
                <a:solidFill>
                  <a:prstClr val="black"/>
                </a:solidFill>
                <a:latin typeface="Times New Roman" pitchFamily="18" charset="0"/>
                <a:cs typeface="Times New Roman" pitchFamily="18" charset="0"/>
              </a:rPr>
              <a:t>м/с. Ауа температурасы түнде 10-12, күндіз 17-19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66091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28291</TotalTime>
  <Words>586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2021-07-01T07:38:07Z</cp:lastPrinted>
  <dcterms:created xsi:type="dcterms:W3CDTF">2018-03-27T06:03:00Z</dcterms:created>
  <dcterms:modified xsi:type="dcterms:W3CDTF">2024-05-19T06:07:46Z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