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p:scale>
          <a:sx n="120" d="100"/>
          <a:sy n="120" d="100"/>
        </p:scale>
        <p:origin x="924"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53656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894880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389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солтүстіктен,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5</a:t>
            </a:r>
            <a:r>
              <a:rPr lang="kk-KZ" sz="1100" dirty="0" smtClean="0">
                <a:latin typeface="Times New Roman" panose="02020603050405020304" pitchFamily="18" charset="0"/>
                <a:cs typeface="Times New Roman" panose="02020603050405020304" pitchFamily="18" charset="0"/>
              </a:rPr>
              <a:t>-7,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20-22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соғады</a:t>
            </a:r>
            <a:r>
              <a:rPr lang="kk-KZ" sz="1100" dirty="0">
                <a:latin typeface="Times New Roman" panose="02020603050405020304" pitchFamily="18" charset="0"/>
                <a:cs typeface="Times New Roman" panose="02020603050405020304" pitchFamily="18" charset="0"/>
              </a:rPr>
              <a:t>,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a:t>
            </a:r>
            <a:r>
              <a:rPr lang="ru-RU" sz="1100" dirty="0" smtClean="0">
                <a:latin typeface="Times New Roman" pitchFamily="18" charset="0"/>
                <a:cs typeface="Times New Roman" pitchFamily="18" charset="0"/>
              </a:rPr>
              <a:t>-7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25528</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4958</cp:revision>
  <cp:lastPrinted>2021-07-01T03:56:27Z</cp:lastPrinted>
  <dcterms:created xsi:type="dcterms:W3CDTF">2018-03-27T06:03:00Z</dcterms:created>
  <dcterms:modified xsi:type="dcterms:W3CDTF">2024-05-19T06:37:18Z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