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73" d="100"/>
          <a:sy n="73" d="100"/>
        </p:scale>
        <p:origin x="306"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91703453"/>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140</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мамыр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69" y="117475"/>
            <a:ext cx="4990680"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20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kk-KZ" altLang="ru-RU" sz="1200" b="1" dirty="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аздаған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жаңбыр</a:t>
            </a:r>
            <a:r>
              <a:rPr lang="ru-RU" alt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a:t>
            </a:r>
            <a:r>
              <a:rPr lang="ru-RU" altLang="ru-RU" sz="1200" dirty="0" err="1">
                <a:latin typeface="Times New Roman" panose="02020603050405020304" pitchFamily="18" charset="0"/>
                <a:cs typeface="Times New Roman" panose="02020603050405020304" pitchFamily="18" charset="0"/>
              </a:rPr>
              <a:t>кей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уақыттарда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екпіні</a:t>
            </a:r>
            <a:r>
              <a:rPr lang="ru-RU" altLang="ru-RU" sz="1200" dirty="0">
                <a:latin typeface="Times New Roman" panose="02020603050405020304" pitchFamily="18" charset="0"/>
                <a:cs typeface="Times New Roman" panose="02020603050405020304" pitchFamily="18" charset="0"/>
              </a:rPr>
              <a:t> 15-20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түнде10-12,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15-17 градус </a:t>
            </a:r>
            <a:r>
              <a:rPr lang="ru-RU" altLang="ru-RU" sz="1200" dirty="0" err="1">
                <a:latin typeface="Times New Roman" panose="02020603050405020304" pitchFamily="18" charset="0"/>
                <a:cs typeface="Times New Roman" panose="02020603050405020304" pitchFamily="18" charset="0"/>
              </a:rPr>
              <a:t>жылы</a:t>
            </a:r>
            <a:endParaRPr lang="ru-RU" altLang="ru-RU" sz="1200" dirty="0">
              <a:latin typeface="Times New Roman" panose="02020603050405020304" pitchFamily="18" charset="0"/>
              <a:cs typeface="Times New Roman" panose="02020603050405020304" pitchFamily="18" charset="0"/>
            </a:endParaRPr>
          </a:p>
          <a:p>
            <a:pPr indent="177800"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21 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20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21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98192316"/>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Жайнакова З.Ж./Төкен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46114"/>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19680</TotalTime>
  <Words>662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 Kazgidromet</cp:lastModifiedBy>
  <cp:revision>3734</cp:revision>
  <cp:lastPrinted>2021-07-01T07:38:07Z</cp:lastPrinted>
  <dcterms:created xsi:type="dcterms:W3CDTF">2018-03-27T06:03:00Z</dcterms:created>
  <dcterms:modified xsi:type="dcterms:W3CDTF">2024-05-19T08:58:31Z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