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3060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западный, юго-западный 9-14, временами порывы 15-20 м/с. Температура воздуха ночью 10-12, днем 17-19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град. Ветер северо-западный 9-14 м/с, порывы 15-20 м/с. Температура воздуха ночью 8-10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948023"/>
              </p:ext>
            </p:extLst>
          </p:nvPr>
        </p:nvGraphicFramePr>
        <p:xfrm>
          <a:off x="5097016" y="4299341"/>
          <a:ext cx="4687289" cy="106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18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19029</TotalTime>
  <Words>621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3596</cp:revision>
  <cp:lastPrinted>2021-07-01T03:56:27Z</cp:lastPrinted>
  <dcterms:created xsi:type="dcterms:W3CDTF">2018-03-27T06:03:00Z</dcterms:created>
  <dcterms:modified xsi:type="dcterms:W3CDTF">2024-05-19T09:10:53Z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