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varScale="1">
        <p:scale>
          <a:sx n="73" d="100"/>
          <a:sy n="73" d="100"/>
        </p:scale>
        <p:origin x="30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4863560"/>
              </p:ext>
            </p:extLst>
          </p:nvPr>
        </p:nvGraphicFramePr>
        <p:xfrm>
          <a:off x="307975" y="2876962"/>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№140</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692527" y="160994"/>
            <a:ext cx="5008686"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a:solidFill>
                  <a:srgbClr val="000000"/>
                </a:solidFill>
                <a:latin typeface="Times New Roman" panose="02020603050405020304" pitchFamily="18" charset="0"/>
                <a:cs typeface="Times New Roman" panose="02020603050405020304" pitchFamily="18" charset="0"/>
              </a:rPr>
              <a:t>20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19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77800" algn="just"/>
            <a:r>
              <a:rPr lang="ru-RU" altLang="ru-RU" sz="1200" dirty="0" err="1">
                <a:solidFill>
                  <a:srgbClr val="FF0000"/>
                </a:solidFill>
                <a:latin typeface="Times New Roman" panose="02020603050405020304" pitchFamily="18" charset="0"/>
                <a:cs typeface="Times New Roman" panose="02020603050405020304" pitchFamily="18" charset="0"/>
              </a:rPr>
              <a:t>Көшпелі</a:t>
            </a:r>
            <a:r>
              <a:rPr lang="ru-RU" altLang="ru-RU" sz="1200" dirty="0">
                <a:solidFill>
                  <a:srgbClr val="FF0000"/>
                </a:solidFill>
                <a:latin typeface="Times New Roman" panose="02020603050405020304" pitchFamily="18" charset="0"/>
                <a:cs typeface="Times New Roman" panose="02020603050405020304" pitchFamily="18" charset="0"/>
              </a:rPr>
              <a:t> </a:t>
            </a:r>
            <a:r>
              <a:rPr lang="ru-RU" altLang="ru-RU" sz="1200" dirty="0" err="1">
                <a:solidFill>
                  <a:srgbClr val="FF0000"/>
                </a:solidFill>
                <a:latin typeface="Times New Roman" panose="02020603050405020304" pitchFamily="18" charset="0"/>
                <a:cs typeface="Times New Roman" panose="02020603050405020304" pitchFamily="18" charset="0"/>
              </a:rPr>
              <a:t>бұлтты</a:t>
            </a:r>
            <a:r>
              <a:rPr lang="ru-RU" alt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жаңбыр</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Оңтүстік-батыстан</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жел</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соғады</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күші</a:t>
            </a:r>
            <a:r>
              <a:rPr lang="ru-RU" sz="1200" dirty="0">
                <a:solidFill>
                  <a:srgbClr val="FF0000"/>
                </a:solidFill>
                <a:latin typeface="Times New Roman" panose="02020603050405020304" pitchFamily="18" charset="0"/>
                <a:cs typeface="Times New Roman" panose="02020603050405020304" pitchFamily="18" charset="0"/>
              </a:rPr>
              <a:t> 9-14, </a:t>
            </a:r>
            <a:r>
              <a:rPr lang="ru-RU" sz="1200" dirty="0" err="1">
                <a:solidFill>
                  <a:srgbClr val="FF0000"/>
                </a:solidFill>
                <a:latin typeface="Times New Roman" panose="02020603050405020304" pitchFamily="18" charset="0"/>
                <a:cs typeface="Times New Roman" panose="02020603050405020304" pitchFamily="18" charset="0"/>
              </a:rPr>
              <a:t>екпіні</a:t>
            </a:r>
            <a:r>
              <a:rPr lang="ru-RU" sz="1200" dirty="0">
                <a:solidFill>
                  <a:srgbClr val="FF0000"/>
                </a:solidFill>
                <a:latin typeface="Times New Roman" panose="02020603050405020304" pitchFamily="18" charset="0"/>
                <a:cs typeface="Times New Roman" panose="02020603050405020304" pitchFamily="18" charset="0"/>
              </a:rPr>
              <a:t> 15-20 м/с. </a:t>
            </a:r>
            <a:r>
              <a:rPr lang="ru-RU" sz="1200" dirty="0" err="1">
                <a:solidFill>
                  <a:srgbClr val="FF0000"/>
                </a:solidFill>
                <a:latin typeface="Times New Roman" panose="02020603050405020304" pitchFamily="18" charset="0"/>
                <a:cs typeface="Times New Roman" panose="02020603050405020304" pitchFamily="18" charset="0"/>
              </a:rPr>
              <a:t>Ауа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температурасы</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түнде</a:t>
            </a:r>
            <a:r>
              <a:rPr lang="ru-RU" sz="1200" dirty="0">
                <a:solidFill>
                  <a:srgbClr val="FF0000"/>
                </a:solidFill>
                <a:latin typeface="Times New Roman" panose="02020603050405020304" pitchFamily="18" charset="0"/>
                <a:cs typeface="Times New Roman" panose="02020603050405020304" pitchFamily="18" charset="0"/>
              </a:rPr>
              <a:t> 16-18, </a:t>
            </a:r>
            <a:r>
              <a:rPr lang="ru-RU" sz="1200" dirty="0" err="1">
                <a:solidFill>
                  <a:srgbClr val="FF0000"/>
                </a:solidFill>
                <a:latin typeface="Times New Roman" panose="02020603050405020304" pitchFamily="18" charset="0"/>
                <a:cs typeface="Times New Roman" panose="02020603050405020304" pitchFamily="18" charset="0"/>
              </a:rPr>
              <a:t>күндіз</a:t>
            </a:r>
            <a:r>
              <a:rPr lang="ru-RU" sz="1200" dirty="0">
                <a:solidFill>
                  <a:srgbClr val="FF0000"/>
                </a:solidFill>
                <a:latin typeface="Times New Roman" panose="02020603050405020304" pitchFamily="18" charset="0"/>
                <a:cs typeface="Times New Roman" panose="02020603050405020304" pitchFamily="18" charset="0"/>
              </a:rPr>
              <a:t>  21-23 градус </a:t>
            </a:r>
            <a:r>
              <a:rPr lang="ru-RU" sz="1200" dirty="0" err="1">
                <a:solidFill>
                  <a:srgbClr val="FF0000"/>
                </a:solidFill>
                <a:latin typeface="Times New Roman" panose="02020603050405020304" pitchFamily="18" charset="0"/>
                <a:cs typeface="Times New Roman" panose="02020603050405020304" pitchFamily="18" charset="0"/>
              </a:rPr>
              <a:t>жылы</a:t>
            </a:r>
            <a:r>
              <a:rPr lang="ru-RU" sz="1200" dirty="0">
                <a:solidFill>
                  <a:srgbClr val="FF0000"/>
                </a:solidFill>
                <a:latin typeface="Times New Roman" panose="02020603050405020304" pitchFamily="18" charset="0"/>
                <a:cs typeface="Times New Roman" panose="02020603050405020304" pitchFamily="18" charset="0"/>
              </a:rPr>
              <a:t>.</a:t>
            </a:r>
            <a:endParaRPr lang="en-US" sz="1200" dirty="0">
              <a:solidFill>
                <a:srgbClr val="FF0000"/>
              </a:solidFill>
              <a:latin typeface="Times New Roman" panose="02020603050405020304" pitchFamily="18" charset="0"/>
              <a:cs typeface="Times New Roman" panose="02020603050405020304" pitchFamily="18" charset="0"/>
            </a:endParaRPr>
          </a:p>
          <a:p>
            <a:pPr indent="177800"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21 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20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21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solidFill>
                  <a:srgbClr val="FF0000"/>
                </a:solidFill>
                <a:latin typeface="Times New Roman" panose="02020603050405020304" pitchFamily="18" charset="0"/>
                <a:cs typeface="Times New Roman" panose="02020603050405020304" pitchFamily="18" charset="0"/>
              </a:rPr>
              <a:t>Көшпелі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бұлтты</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жаңбыр</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найзағай</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Солтүстік-батыстан</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жел</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соғады</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күші</a:t>
            </a:r>
            <a:r>
              <a:rPr lang="ru-RU" sz="1200" dirty="0">
                <a:solidFill>
                  <a:srgbClr val="FF0000"/>
                </a:solidFill>
                <a:latin typeface="Times New Roman" panose="02020603050405020304" pitchFamily="18" charset="0"/>
                <a:cs typeface="Times New Roman" panose="02020603050405020304" pitchFamily="18" charset="0"/>
              </a:rPr>
              <a:t> 9-14, </a:t>
            </a:r>
            <a:r>
              <a:rPr lang="ru-RU" sz="1200" dirty="0" err="1">
                <a:solidFill>
                  <a:srgbClr val="FF0000"/>
                </a:solidFill>
                <a:latin typeface="Times New Roman" panose="02020603050405020304" pitchFamily="18" charset="0"/>
                <a:cs typeface="Times New Roman" panose="02020603050405020304" pitchFamily="18" charset="0"/>
              </a:rPr>
              <a:t>екпіні</a:t>
            </a:r>
            <a:r>
              <a:rPr lang="ru-RU" sz="1200" dirty="0">
                <a:solidFill>
                  <a:srgbClr val="FF0000"/>
                </a:solidFill>
                <a:latin typeface="Times New Roman" panose="02020603050405020304" pitchFamily="18" charset="0"/>
                <a:cs typeface="Times New Roman" panose="02020603050405020304" pitchFamily="18" charset="0"/>
              </a:rPr>
              <a:t> 15-20 м/с. </a:t>
            </a:r>
            <a:r>
              <a:rPr lang="ru-RU" sz="1200" dirty="0" err="1">
                <a:solidFill>
                  <a:srgbClr val="FF0000"/>
                </a:solidFill>
                <a:latin typeface="Times New Roman" panose="02020603050405020304" pitchFamily="18" charset="0"/>
                <a:cs typeface="Times New Roman" panose="02020603050405020304" pitchFamily="18" charset="0"/>
              </a:rPr>
              <a:t>Ауа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температурасы</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түнде</a:t>
            </a:r>
            <a:r>
              <a:rPr lang="ru-RU" sz="1200" dirty="0">
                <a:solidFill>
                  <a:srgbClr val="FF0000"/>
                </a:solidFill>
                <a:latin typeface="Times New Roman" panose="02020603050405020304" pitchFamily="18" charset="0"/>
                <a:cs typeface="Times New Roman" panose="02020603050405020304" pitchFamily="18" charset="0"/>
              </a:rPr>
              <a:t> 12-14</a:t>
            </a:r>
            <a:r>
              <a:rPr lang="kk-KZ" sz="1200" dirty="0">
                <a:solidFill>
                  <a:srgbClr val="FF0000"/>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градус </a:t>
            </a:r>
            <a:r>
              <a:rPr lang="ru-RU" sz="1200" dirty="0" err="1">
                <a:solidFill>
                  <a:srgbClr val="FF0000"/>
                </a:solidFill>
                <a:latin typeface="Times New Roman" panose="02020603050405020304" pitchFamily="18" charset="0"/>
                <a:cs typeface="Times New Roman" panose="02020603050405020304" pitchFamily="18" charset="0"/>
              </a:rPr>
              <a:t>жылы</a:t>
            </a:r>
            <a:r>
              <a:rPr lang="ru-RU" sz="1200" dirty="0">
                <a:solidFill>
                  <a:srgbClr val="FF0000"/>
                </a:solidFill>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6" y="2499273"/>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a:solidFill>
                  <a:srgbClr val="FF0000"/>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4762872"/>
              </p:ext>
            </p:extLst>
          </p:nvPr>
        </p:nvGraphicFramePr>
        <p:xfrm>
          <a:off x="4931344" y="4337288"/>
          <a:ext cx="4781606" cy="115768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552599">
                  <a:extLst>
                    <a:ext uri="{9D8B030D-6E8A-4147-A177-3AD203B41FA5}">
                      <a16:colId xmlns:a16="http://schemas.microsoft.com/office/drawing/2014/main" val="2096923049"/>
                    </a:ext>
                  </a:extLst>
                </a:gridCol>
              </a:tblGrid>
              <a:tr h="38785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990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6024">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Жайнакова З.Ж./Кириллова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09331"/>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19089</TotalTime>
  <Words>606</Words>
  <Application>Microsoft Office PowerPoint</Application>
  <PresentationFormat>Лист A4 (210x297 мм)</PresentationFormat>
  <Paragraphs>87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 Kazgidromet</cp:lastModifiedBy>
  <cp:revision>3654</cp:revision>
  <cp:lastPrinted>2021-07-01T07:38:07Z</cp:lastPrinted>
  <dcterms:created xsi:type="dcterms:W3CDTF">2018-03-27T06:03:00Z</dcterms:created>
  <dcterms:modified xsi:type="dcterms:W3CDTF">2024-05-19T09:03:50Z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