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894"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208584" y="96798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4250857"/>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№140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a:t>
                      </a:r>
                      <a:r>
                        <a:rPr lang=""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0669" y="3558874"/>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a:t>
            </a:r>
            <a:r>
              <a:rPr lang="kk-KZ" altLang="ru-RU" sz="1200" b="1" dirty="0">
                <a:latin typeface="Times New Roman" panose="02020603050405020304" pitchFamily="18" charset="0"/>
                <a:cs typeface="Times New Roman" panose="02020603050405020304" pitchFamily="18" charset="0"/>
              </a:rPr>
              <a:t>9</a:t>
            </a:r>
            <a:r>
              <a:rPr lang="kk-KZ" altLang="ru-RU" sz="1200" b="1" dirty="0" smtClean="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мамыр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169825"/>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мамырға</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19 </a:t>
            </a:r>
            <a:r>
              <a:rPr lang="" altLang="ru-RU" sz="1200" b="1" dirty="0" smtClean="0">
                <a:latin typeface="Times New Roman" pitchFamily="18" charset="0"/>
                <a:cs typeface="Times New Roman" pitchFamily="18" charset="0"/>
              </a:rPr>
              <a:t>мамыр</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20</a:t>
            </a:r>
            <a:r>
              <a:rPr lang="kk-KZ" altLang="ru-RU" sz="1200" b="1" dirty="0" smtClean="0">
                <a:latin typeface="Times New Roman" panose="02020603050405020304" pitchFamily="18" charset="0"/>
                <a:cs typeface="Times New Roman" panose="02020603050405020304" pitchFamily="18" charset="0"/>
              </a:rPr>
              <a:t> мамыр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  Көшпелі бұ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өткінші жаңбыр, найзағай.</a:t>
            </a:r>
            <a:r>
              <a:rPr lang="ru-RU" sz="1200" dirty="0" smtClean="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О</a:t>
            </a:r>
            <a:r>
              <a:rPr lang="kk-KZ" sz="1200" dirty="0" smtClean="0">
                <a:solidFill>
                  <a:prstClr val="black"/>
                </a:solidFill>
                <a:latin typeface="Times New Roman" pitchFamily="18" charset="0"/>
                <a:cs typeface="Times New Roman" pitchFamily="18" charset="0"/>
              </a:rPr>
              <a:t>ңтүстік-шығыстан </a:t>
            </a:r>
            <a:r>
              <a:rPr lang="ru-RU" sz="1200" dirty="0" err="1" smtClean="0">
                <a:solidFill>
                  <a:prstClr val="black"/>
                </a:solidFill>
                <a:latin typeface="Times New Roman" pitchFamily="18" charset="0"/>
                <a:cs typeface="Times New Roman" pitchFamily="18" charset="0"/>
              </a:rPr>
              <a:t>соғатын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оңтүстік-батысқа</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ауыса</a:t>
            </a:r>
            <a:r>
              <a:rPr lang="" sz="1200" dirty="0" smtClean="0">
                <a:solidFill>
                  <a:prstClr val="black"/>
                </a:solidFill>
                <a:latin typeface="Times New Roman" pitchFamily="18" charset="0"/>
                <a:cs typeface="Times New Roman" pitchFamily="18" charset="0"/>
              </a:rPr>
              <a:t>ды,</a:t>
            </a:r>
            <a:r>
              <a:rPr lang="kk-KZ" sz="1200" dirty="0" smtClean="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5-10, </a:t>
            </a:r>
            <a:r>
              <a:rPr lang="kk-KZ" sz="1200" dirty="0" smtClean="0">
                <a:solidFill>
                  <a:prstClr val="black"/>
                </a:solidFill>
                <a:latin typeface="Times New Roman" pitchFamily="18" charset="0"/>
                <a:cs typeface="Times New Roman" pitchFamily="18" charset="0"/>
              </a:rPr>
              <a:t>күндіз екпіні 15-18</a:t>
            </a:r>
            <a:r>
              <a:rPr lang=""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a:t>
            </a:r>
            <a:r>
              <a:rPr lang="kk-KZ" sz="1200" dirty="0" smtClean="0">
                <a:solidFill>
                  <a:prstClr val="black"/>
                </a:solidFill>
                <a:latin typeface="Times New Roman" pitchFamily="18" charset="0"/>
                <a:cs typeface="Times New Roman" pitchFamily="18" charset="0"/>
              </a:rPr>
              <a:t>температурасы түнде </a:t>
            </a:r>
            <a:r>
              <a:rPr lang="kk-KZ" sz="1200" dirty="0" smtClean="0">
                <a:solidFill>
                  <a:prstClr val="black"/>
                </a:solidFill>
                <a:latin typeface="Times New Roman" pitchFamily="18" charset="0"/>
                <a:cs typeface="Times New Roman" pitchFamily="18" charset="0"/>
              </a:rPr>
              <a:t>13-15°,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22-</a:t>
            </a:r>
            <a:r>
              <a:rPr lang="" sz="1200" dirty="0" smtClean="0">
                <a:solidFill>
                  <a:prstClr val="black"/>
                </a:solidFill>
                <a:latin typeface="Times New Roman" pitchFamily="18" charset="0"/>
                <a:cs typeface="Times New Roman" pitchFamily="18" charset="0"/>
              </a:rPr>
              <a:t>2</a:t>
            </a:r>
            <a:r>
              <a:rPr lang="kk-KZ" sz="1200" dirty="0" smtClean="0">
                <a:solidFill>
                  <a:prstClr val="black"/>
                </a:solidFill>
                <a:latin typeface="Times New Roman" pitchFamily="18" charset="0"/>
                <a:cs typeface="Times New Roman" pitchFamily="18" charset="0"/>
              </a:rPr>
              <a:t>4°</a:t>
            </a:r>
            <a:r>
              <a:rPr lang=""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algn="just">
              <a:spcBef>
                <a:spcPts val="0"/>
              </a:spcBef>
              <a:defRPr/>
            </a:pPr>
            <a:endParaRPr lang="kk-KZ" sz="300" dirty="0" smtClean="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21 </a:t>
            </a:r>
            <a:r>
              <a:rPr lang="kk-KZ" altLang="ru-RU" sz="1200" b="1" dirty="0">
                <a:latin typeface="Times New Roman" pitchFamily="18" charset="0"/>
                <a:cs typeface="Times New Roman" pitchFamily="18" charset="0"/>
              </a:rPr>
              <a:t>мамырға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20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kk-KZ" sz="1200" b="1" dirty="0" smtClean="0">
                <a:latin typeface="Times New Roman" panose="02020603050405020304" pitchFamily="18" charset="0"/>
                <a:cs typeface="Times New Roman" panose="02020603050405020304" pitchFamily="18" charset="0"/>
              </a:rPr>
              <a:t>21 </a:t>
            </a:r>
            <a:r>
              <a:rPr lang="" sz="1200" b="1" dirty="0" smtClean="0">
                <a:latin typeface="Times New Roman" panose="02020603050405020304" pitchFamily="18" charset="0"/>
                <a:cs typeface="Times New Roman" panose="02020603050405020304" pitchFamily="18" charset="0"/>
              </a:rPr>
              <a:t>мамыр</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 найзағай.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оңтүстік-шығыстан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kk-KZ" sz="1200" dirty="0" smtClean="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5-10</a:t>
            </a:r>
            <a:r>
              <a:rPr lang=""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11-13° </a:t>
            </a:r>
            <a:r>
              <a:rPr lang="kk-KZ" sz="1200" dirty="0" smtClean="0">
                <a:solidFill>
                  <a:prstClr val="black"/>
                </a:solidFill>
                <a:latin typeface="Times New Roman" pitchFamily="18" charset="0"/>
                <a:cs typeface="Times New Roman" pitchFamily="18" charset="0"/>
              </a:rPr>
              <a:t>жылы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0" name="TextBox 13"/>
          <p:cNvSpPr txBox="1"/>
          <p:nvPr/>
        </p:nvSpPr>
        <p:spPr>
          <a:xfrm>
            <a:off x="5044851" y="324416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71748" y="229352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53504806"/>
              </p:ext>
            </p:extLst>
          </p:nvPr>
        </p:nvGraphicFramePr>
        <p:xfrm>
          <a:off x="5033956" y="3996979"/>
          <a:ext cx="4691064" cy="246758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6860">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Қалқыма бөлшектер</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658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2769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122</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0,6</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29716">
                <a:tc>
                  <a:txBody>
                    <a:bodyPr/>
                    <a:lstStyle/>
                    <a:p>
                      <a:r>
                        <a:rPr lang="ru-RU" sz="900" smtClean="0">
                          <a:solidFill>
                            <a:schemeClr val="tx1"/>
                          </a:solidFill>
                          <a:latin typeface="Times New Roman" panose="02020603050405020304" pitchFamily="18" charset="0"/>
                          <a:cs typeface="Times New Roman" panose="02020603050405020304" pitchFamily="18" charset="0"/>
                        </a:rPr>
                        <a:t>Азот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240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2971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 xmlns:a16="http://schemas.microsoft.com/office/drawing/2014/main" val="20000"/>
                      </a:ext>
                    </a:extLst>
                  </a:gridCol>
                  <a:gridCol w="1879359">
                    <a:extLst>
                      <a:ext uri="{9D8B030D-6E8A-4147-A177-3AD203B41FA5}">
                        <a16:colId xmlns=""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Бухтоярова Л.А. </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Акылбаева М.М.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21587</TotalTime>
  <Words>626</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3705</cp:revision>
  <cp:lastPrinted>2021-07-01T03:56:27Z</cp:lastPrinted>
  <dcterms:created xsi:type="dcterms:W3CDTF">2018-03-27T06:03:00Z</dcterms:created>
  <dcterms:modified xsi:type="dcterms:W3CDTF">2024-05-19T06:50:19Z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