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9515961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6175584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19 мамырдан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20 мамырға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кей </a:t>
            </a:r>
            <a:r>
              <a:rPr lang="kk-KZ" sz="1100" dirty="0" smtClean="0">
                <a:latin typeface="Times New Roman" pitchFamily="18" charset="0"/>
                <a:cs typeface="Times New Roman" pitchFamily="18" charset="0"/>
              </a:rPr>
              <a:t>уақыттарда қатты жаңбыр, найзағай, дауыл болады. Оңтүстік-батыстан жел соғады, күші 8-13, </a:t>
            </a:r>
            <a:r>
              <a:rPr lang="kk-KZ" sz="1100" dirty="0" smtClean="0">
                <a:latin typeface="Times New Roman" pitchFamily="18" charset="0"/>
                <a:cs typeface="Times New Roman" pitchFamily="18" charset="0"/>
              </a:rPr>
              <a:t>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smtClean="0">
                <a:latin typeface="Times New Roman" pitchFamily="18" charset="0"/>
                <a:cs typeface="Times New Roman" pitchFamily="18" charset="0"/>
              </a:rPr>
              <a:t>.</a:t>
            </a:r>
          </a:p>
          <a:p>
            <a:pPr algn="just"/>
            <a:endParaRPr lang="kk-KZ"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500306"/>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5458" y="35026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13696</TotalTime>
  <Words>587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3238</cp:revision>
  <cp:lastPrinted>2021-07-01T03:56:27Z</cp:lastPrinted>
  <dcterms:created xsi:type="dcterms:W3CDTF">2018-03-27T06:03:00Z</dcterms:created>
  <dcterms:modified xsi:type="dcterms:W3CDTF">2024-05-19T07:36:01Z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